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 id="2147483714" r:id="rId5"/>
    <p:sldMasterId id="2147483722" r:id="rId6"/>
    <p:sldMasterId id="2147483786" r:id="rId7"/>
    <p:sldMasterId id="2147483798" r:id="rId8"/>
    <p:sldMasterId id="2147483815" r:id="rId9"/>
    <p:sldMasterId id="2147483834" r:id="rId10"/>
    <p:sldMasterId id="2147483853" r:id="rId11"/>
    <p:sldMasterId id="2147483872" r:id="rId12"/>
    <p:sldMasterId id="2147483891" r:id="rId13"/>
    <p:sldMasterId id="2147483912" r:id="rId14"/>
  </p:sldMasterIdLst>
  <p:notesMasterIdLst>
    <p:notesMasterId r:id="rId69"/>
  </p:notesMasterIdLst>
  <p:handoutMasterIdLst>
    <p:handoutMasterId r:id="rId70"/>
  </p:handoutMasterIdLst>
  <p:sldIdLst>
    <p:sldId id="1002" r:id="rId15"/>
    <p:sldId id="1076" r:id="rId16"/>
    <p:sldId id="1074" r:id="rId17"/>
    <p:sldId id="1139" r:id="rId18"/>
    <p:sldId id="1009" r:id="rId19"/>
    <p:sldId id="1316" r:id="rId20"/>
    <p:sldId id="1545" r:id="rId21"/>
    <p:sldId id="1519" r:id="rId22"/>
    <p:sldId id="1578" r:id="rId23"/>
    <p:sldId id="1102" r:id="rId24"/>
    <p:sldId id="1487" r:id="rId25"/>
    <p:sldId id="1552" r:id="rId26"/>
    <p:sldId id="1550" r:id="rId27"/>
    <p:sldId id="1533" r:id="rId28"/>
    <p:sldId id="1485" r:id="rId29"/>
    <p:sldId id="1581" r:id="rId30"/>
    <p:sldId id="1582" r:id="rId31"/>
    <p:sldId id="1583" r:id="rId32"/>
    <p:sldId id="1585" r:id="rId33"/>
    <p:sldId id="1520" r:id="rId34"/>
    <p:sldId id="1541" r:id="rId35"/>
    <p:sldId id="1586" r:id="rId36"/>
    <p:sldId id="1587" r:id="rId37"/>
    <p:sldId id="1531" r:id="rId38"/>
    <p:sldId id="1588" r:id="rId39"/>
    <p:sldId id="1532" r:id="rId40"/>
    <p:sldId id="1579" r:id="rId41"/>
    <p:sldId id="1580" r:id="rId42"/>
    <p:sldId id="1542" r:id="rId43"/>
    <p:sldId id="1543" r:id="rId44"/>
    <p:sldId id="1522" r:id="rId45"/>
    <p:sldId id="1523" r:id="rId46"/>
    <p:sldId id="1524" r:id="rId47"/>
    <p:sldId id="1535" r:id="rId48"/>
    <p:sldId id="1553" r:id="rId49"/>
    <p:sldId id="1536" r:id="rId50"/>
    <p:sldId id="1537" r:id="rId51"/>
    <p:sldId id="1538" r:id="rId52"/>
    <p:sldId id="946" r:id="rId53"/>
    <p:sldId id="948" r:id="rId54"/>
    <p:sldId id="1516" r:id="rId55"/>
    <p:sldId id="1554" r:id="rId56"/>
    <p:sldId id="1557" r:id="rId57"/>
    <p:sldId id="1558" r:id="rId58"/>
    <p:sldId id="1562" r:id="rId59"/>
    <p:sldId id="1563" r:id="rId60"/>
    <p:sldId id="1564" r:id="rId61"/>
    <p:sldId id="1565" r:id="rId62"/>
    <p:sldId id="1566" r:id="rId63"/>
    <p:sldId id="1567" r:id="rId64"/>
    <p:sldId id="1568" r:id="rId65"/>
    <p:sldId id="1569" r:id="rId66"/>
    <p:sldId id="1570" r:id="rId67"/>
    <p:sldId id="1577" r:id="rId6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0D8EEA-ED60-48D0-9B9D-95DE09A9902D}">
          <p14:sldIdLst>
            <p14:sldId id="1002"/>
            <p14:sldId id="1076"/>
            <p14:sldId id="1074"/>
            <p14:sldId id="1139"/>
            <p14:sldId id="1009"/>
            <p14:sldId id="1316"/>
            <p14:sldId id="1545"/>
            <p14:sldId id="1519"/>
            <p14:sldId id="1578"/>
            <p14:sldId id="1102"/>
            <p14:sldId id="1487"/>
            <p14:sldId id="1552"/>
            <p14:sldId id="1550"/>
            <p14:sldId id="1533"/>
            <p14:sldId id="1485"/>
            <p14:sldId id="1581"/>
            <p14:sldId id="1582"/>
            <p14:sldId id="1583"/>
            <p14:sldId id="1585"/>
            <p14:sldId id="1520"/>
            <p14:sldId id="1541"/>
            <p14:sldId id="1586"/>
            <p14:sldId id="1587"/>
            <p14:sldId id="1531"/>
            <p14:sldId id="1588"/>
            <p14:sldId id="1532"/>
            <p14:sldId id="1579"/>
            <p14:sldId id="1580"/>
            <p14:sldId id="1542"/>
            <p14:sldId id="1543"/>
            <p14:sldId id="1522"/>
            <p14:sldId id="1523"/>
            <p14:sldId id="1524"/>
            <p14:sldId id="1535"/>
            <p14:sldId id="1553"/>
            <p14:sldId id="1536"/>
            <p14:sldId id="1537"/>
            <p14:sldId id="1538"/>
            <p14:sldId id="946"/>
            <p14:sldId id="948"/>
            <p14:sldId id="1516"/>
            <p14:sldId id="1554"/>
            <p14:sldId id="1557"/>
            <p14:sldId id="1558"/>
            <p14:sldId id="1562"/>
            <p14:sldId id="1563"/>
            <p14:sldId id="1564"/>
            <p14:sldId id="1565"/>
            <p14:sldId id="1566"/>
            <p14:sldId id="1567"/>
            <p14:sldId id="1568"/>
            <p14:sldId id="1569"/>
            <p14:sldId id="1570"/>
            <p14:sldId id="15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Cooper" initials="CC" lastIdx="1" clrIdx="0">
    <p:extLst>
      <p:ext uri="{19B8F6BF-5375-455C-9EA6-DF929625EA0E}">
        <p15:presenceInfo xmlns:p15="http://schemas.microsoft.com/office/powerpoint/2012/main" userId="S::CCooper@USGA.org::4687f6a0-aad5-421a-a687-b9f70ce318f1" providerId="AD"/>
      </p:ext>
    </p:extLst>
  </p:cmAuthor>
  <p:cmAuthor id="2" name="Lee Rainwater" initials="LR" lastIdx="2" clrIdx="1">
    <p:extLst>
      <p:ext uri="{19B8F6BF-5375-455C-9EA6-DF929625EA0E}">
        <p15:presenceInfo xmlns:p15="http://schemas.microsoft.com/office/powerpoint/2012/main" userId="S::LRainwater@USGA.org::6813557c-2b29-4307-9f2d-877207ba6c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A8F573"/>
    <a:srgbClr val="FF6699"/>
    <a:srgbClr val="FFFF99"/>
    <a:srgbClr val="004987"/>
    <a:srgbClr val="009FDF"/>
    <a:srgbClr val="70AD47"/>
    <a:srgbClr val="76797E"/>
    <a:srgbClr val="D77BBF"/>
    <a:srgbClr val="2696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59C9E-6272-4228-8BC3-7F32AF386548}" v="2" dt="2019-08-29T14:31:56.315"/>
    <p1510:client id="{FF2E9328-C953-4D06-94DE-A582B0B8F160}" v="20" dt="2019-08-29T15:19:36.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8" d="100"/>
          <a:sy n="88" d="100"/>
        </p:scale>
        <p:origin x="466" y="5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viewProps" Target="viewProps.xml"/><Relationship Id="rId13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29" Type="http://schemas.microsoft.com/office/2016/11/relationships/changesInfo" Target="changesInfos/changesInfo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Rainwater" userId="6813557c-2b29-4307-9f2d-877207ba6c48" providerId="ADAL" clId="{74859C9E-6272-4228-8BC3-7F32AF386548}"/>
    <pc:docChg chg="modSld">
      <pc:chgData name="Lee Rainwater" userId="6813557c-2b29-4307-9f2d-877207ba6c48" providerId="ADAL" clId="{74859C9E-6272-4228-8BC3-7F32AF386548}" dt="2019-08-29T14:32:08.051" v="73" actId="14100"/>
      <pc:docMkLst>
        <pc:docMk/>
      </pc:docMkLst>
      <pc:sldChg chg="modSp modNotesTx">
        <pc:chgData name="Lee Rainwater" userId="6813557c-2b29-4307-9f2d-877207ba6c48" providerId="ADAL" clId="{74859C9E-6272-4228-8BC3-7F32AF386548}" dt="2019-08-29T12:45:47.051" v="27" actId="20577"/>
        <pc:sldMkLst>
          <pc:docMk/>
          <pc:sldMk cId="2301886470" sldId="1128"/>
        </pc:sldMkLst>
        <pc:spChg chg="mod">
          <ac:chgData name="Lee Rainwater" userId="6813557c-2b29-4307-9f2d-877207ba6c48" providerId="ADAL" clId="{74859C9E-6272-4228-8BC3-7F32AF386548}" dt="2019-08-29T12:45:47.051" v="27" actId="20577"/>
          <ac:spMkLst>
            <pc:docMk/>
            <pc:sldMk cId="2301886470" sldId="1128"/>
            <ac:spMk id="2" creationId="{5CE40CB7-D782-4106-995D-C95394CD79A4}"/>
          </ac:spMkLst>
        </pc:spChg>
      </pc:sldChg>
      <pc:sldChg chg="modSp">
        <pc:chgData name="Lee Rainwater" userId="6813557c-2b29-4307-9f2d-877207ba6c48" providerId="ADAL" clId="{74859C9E-6272-4228-8BC3-7F32AF386548}" dt="2019-08-29T14:32:08.051" v="73" actId="14100"/>
        <pc:sldMkLst>
          <pc:docMk/>
          <pc:sldMk cId="1067165109" sldId="1308"/>
        </pc:sldMkLst>
        <pc:spChg chg="mod">
          <ac:chgData name="Lee Rainwater" userId="6813557c-2b29-4307-9f2d-877207ba6c48" providerId="ADAL" clId="{74859C9E-6272-4228-8BC3-7F32AF386548}" dt="2019-08-29T14:32:08.051" v="73" actId="14100"/>
          <ac:spMkLst>
            <pc:docMk/>
            <pc:sldMk cId="1067165109" sldId="1308"/>
            <ac:spMk id="5" creationId="{73F0F0E1-F63E-478F-9E02-596318414539}"/>
          </ac:spMkLst>
        </pc:spChg>
        <pc:spChg chg="mod">
          <ac:chgData name="Lee Rainwater" userId="6813557c-2b29-4307-9f2d-877207ba6c48" providerId="ADAL" clId="{74859C9E-6272-4228-8BC3-7F32AF386548}" dt="2019-08-29T14:32:04.236" v="72" actId="14100"/>
          <ac:spMkLst>
            <pc:docMk/>
            <pc:sldMk cId="1067165109" sldId="1308"/>
            <ac:spMk id="6" creationId="{918EA120-AE30-4836-B9A3-5E243E6C8E68}"/>
          </ac:spMkLst>
        </pc:spChg>
        <pc:spChg chg="mod">
          <ac:chgData name="Lee Rainwater" userId="6813557c-2b29-4307-9f2d-877207ba6c48" providerId="ADAL" clId="{74859C9E-6272-4228-8BC3-7F32AF386548}" dt="2019-08-29T12:49:13.437" v="56" actId="14100"/>
          <ac:spMkLst>
            <pc:docMk/>
            <pc:sldMk cId="1067165109" sldId="1308"/>
            <ac:spMk id="9" creationId="{083F57EA-08C1-4B33-A43B-1AA9FCB48CE5}"/>
          </ac:spMkLst>
        </pc:spChg>
      </pc:sldChg>
    </pc:docChg>
  </pc:docChgLst>
  <pc:docChgLst>
    <pc:chgData name="Lee Rainwater" userId="6813557c-2b29-4307-9f2d-877207ba6c48" providerId="ADAL" clId="{6D998131-44CE-419E-9520-EF0D4EDF632E}"/>
    <pc:docChg chg="undo custSel addSld delSld modSld modMainMaster modSection">
      <pc:chgData name="Lee Rainwater" userId="6813557c-2b29-4307-9f2d-877207ba6c48" providerId="ADAL" clId="{6D998131-44CE-419E-9520-EF0D4EDF632E}" dt="2019-08-21T23:01:28.340" v="588" actId="2696"/>
      <pc:docMkLst>
        <pc:docMk/>
      </pc:docMkLst>
      <pc:sldChg chg="addSp delSp delAnim">
        <pc:chgData name="Lee Rainwater" userId="6813557c-2b29-4307-9f2d-877207ba6c48" providerId="ADAL" clId="{6D998131-44CE-419E-9520-EF0D4EDF632E}" dt="2019-08-21T22:54:37.213" v="554"/>
        <pc:sldMkLst>
          <pc:docMk/>
          <pc:sldMk cId="4051567242" sldId="934"/>
        </pc:sldMkLst>
        <pc:picChg chg="add">
          <ac:chgData name="Lee Rainwater" userId="6813557c-2b29-4307-9f2d-877207ba6c48" providerId="ADAL" clId="{6D998131-44CE-419E-9520-EF0D4EDF632E}" dt="2019-08-21T22:54:37.213" v="554"/>
          <ac:picMkLst>
            <pc:docMk/>
            <pc:sldMk cId="4051567242" sldId="934"/>
            <ac:picMk id="5" creationId="{A895CF18-F55F-4C9E-9933-BEEAA55EF19E}"/>
          </ac:picMkLst>
        </pc:picChg>
        <pc:picChg chg="del">
          <ac:chgData name="Lee Rainwater" userId="6813557c-2b29-4307-9f2d-877207ba6c48" providerId="ADAL" clId="{6D998131-44CE-419E-9520-EF0D4EDF632E}" dt="2019-08-21T22:54:18.079" v="553" actId="478"/>
          <ac:picMkLst>
            <pc:docMk/>
            <pc:sldMk cId="4051567242" sldId="934"/>
            <ac:picMk id="9" creationId="{99C76232-5C58-4E98-935D-0C1ACBB6A608}"/>
          </ac:picMkLst>
        </pc:picChg>
      </pc:sldChg>
      <pc:sldChg chg="modSp">
        <pc:chgData name="Lee Rainwater" userId="6813557c-2b29-4307-9f2d-877207ba6c48" providerId="ADAL" clId="{6D998131-44CE-419E-9520-EF0D4EDF632E}" dt="2019-08-21T22:52:46.008" v="515" actId="14100"/>
        <pc:sldMkLst>
          <pc:docMk/>
          <pc:sldMk cId="4189237151" sldId="1009"/>
        </pc:sldMkLst>
        <pc:picChg chg="mod">
          <ac:chgData name="Lee Rainwater" userId="6813557c-2b29-4307-9f2d-877207ba6c48" providerId="ADAL" clId="{6D998131-44CE-419E-9520-EF0D4EDF632E}" dt="2019-08-21T22:52:46.008" v="515" actId="14100"/>
          <ac:picMkLst>
            <pc:docMk/>
            <pc:sldMk cId="4189237151" sldId="1009"/>
            <ac:picMk id="5" creationId="{9187176E-EA71-4617-B590-F8D3B958926B}"/>
          </ac:picMkLst>
        </pc:picChg>
      </pc:sldChg>
      <pc:sldChg chg="modSp">
        <pc:chgData name="Lee Rainwater" userId="6813557c-2b29-4307-9f2d-877207ba6c48" providerId="ADAL" clId="{6D998131-44CE-419E-9520-EF0D4EDF632E}" dt="2019-08-21T22:52:25.329" v="514"/>
        <pc:sldMkLst>
          <pc:docMk/>
          <pc:sldMk cId="1575259745" sldId="1139"/>
        </pc:sldMkLst>
        <pc:graphicFrameChg chg="mod">
          <ac:chgData name="Lee Rainwater" userId="6813557c-2b29-4307-9f2d-877207ba6c48" providerId="ADAL" clId="{6D998131-44CE-419E-9520-EF0D4EDF632E}" dt="2019-08-21T22:52:25.329" v="514"/>
          <ac:graphicFrameMkLst>
            <pc:docMk/>
            <pc:sldMk cId="1575259745" sldId="1139"/>
            <ac:graphicFrameMk id="16" creationId="{56E72F13-C31F-4059-96BB-52E162E32D3B}"/>
          </ac:graphicFrameMkLst>
        </pc:graphicFrameChg>
      </pc:sldChg>
      <pc:sldChg chg="modSp">
        <pc:chgData name="Lee Rainwater" userId="6813557c-2b29-4307-9f2d-877207ba6c48" providerId="ADAL" clId="{6D998131-44CE-419E-9520-EF0D4EDF632E}" dt="2019-08-21T22:59:28.620" v="559"/>
        <pc:sldMkLst>
          <pc:docMk/>
          <pc:sldMk cId="3723618373" sldId="1232"/>
        </pc:sldMkLst>
        <pc:spChg chg="mod">
          <ac:chgData name="Lee Rainwater" userId="6813557c-2b29-4307-9f2d-877207ba6c48" providerId="ADAL" clId="{6D998131-44CE-419E-9520-EF0D4EDF632E}" dt="2019-08-21T22:59:28.620" v="559"/>
          <ac:spMkLst>
            <pc:docMk/>
            <pc:sldMk cId="3723618373" sldId="1232"/>
            <ac:spMk id="3" creationId="{04964F32-9A77-43AD-AA80-5788F9E8119A}"/>
          </ac:spMkLst>
        </pc:spChg>
      </pc:sldChg>
      <pc:sldChg chg="addSp delSp">
        <pc:chgData name="Lee Rainwater" userId="6813557c-2b29-4307-9f2d-877207ba6c48" providerId="ADAL" clId="{6D998131-44CE-419E-9520-EF0D4EDF632E}" dt="2019-08-21T22:54:54.157" v="556"/>
        <pc:sldMkLst>
          <pc:docMk/>
          <pc:sldMk cId="3724693669" sldId="1234"/>
        </pc:sldMkLst>
        <pc:spChg chg="add">
          <ac:chgData name="Lee Rainwater" userId="6813557c-2b29-4307-9f2d-877207ba6c48" providerId="ADAL" clId="{6D998131-44CE-419E-9520-EF0D4EDF632E}" dt="2019-08-21T22:54:54.157" v="556"/>
          <ac:spMkLst>
            <pc:docMk/>
            <pc:sldMk cId="3724693669" sldId="1234"/>
            <ac:spMk id="5" creationId="{9355A2E0-CB59-4127-8110-D9B4DBE75387}"/>
          </ac:spMkLst>
        </pc:spChg>
        <pc:picChg chg="del">
          <ac:chgData name="Lee Rainwater" userId="6813557c-2b29-4307-9f2d-877207ba6c48" providerId="ADAL" clId="{6D998131-44CE-419E-9520-EF0D4EDF632E}" dt="2019-08-21T22:54:43.604" v="555" actId="478"/>
          <ac:picMkLst>
            <pc:docMk/>
            <pc:sldMk cId="3724693669" sldId="1234"/>
            <ac:picMk id="8" creationId="{FB3310C4-BB75-4F2F-9F63-BC1B813A33F4}"/>
          </ac:picMkLst>
        </pc:picChg>
      </pc:sldChg>
      <pc:sldChg chg="modSp">
        <pc:chgData name="Lee Rainwater" userId="6813557c-2b29-4307-9f2d-877207ba6c48" providerId="ADAL" clId="{6D998131-44CE-419E-9520-EF0D4EDF632E}" dt="2019-08-21T23:00:58.185" v="586"/>
        <pc:sldMkLst>
          <pc:docMk/>
          <pc:sldMk cId="1238011510" sldId="1237"/>
        </pc:sldMkLst>
        <pc:spChg chg="mod">
          <ac:chgData name="Lee Rainwater" userId="6813557c-2b29-4307-9f2d-877207ba6c48" providerId="ADAL" clId="{6D998131-44CE-419E-9520-EF0D4EDF632E}" dt="2019-08-21T23:00:58.185" v="586"/>
          <ac:spMkLst>
            <pc:docMk/>
            <pc:sldMk cId="1238011510" sldId="1237"/>
            <ac:spMk id="2" creationId="{3845B1A5-A847-476B-B897-D92789AC1DAF}"/>
          </ac:spMkLst>
        </pc:spChg>
      </pc:sldChg>
      <pc:sldChg chg="modSp">
        <pc:chgData name="Lee Rainwater" userId="6813557c-2b29-4307-9f2d-877207ba6c48" providerId="ADAL" clId="{6D998131-44CE-419E-9520-EF0D4EDF632E}" dt="2019-08-21T23:00:12.146" v="585" actId="14100"/>
        <pc:sldMkLst>
          <pc:docMk/>
          <pc:sldMk cId="512507495" sldId="1242"/>
        </pc:sldMkLst>
        <pc:graphicFrameChg chg="mod modGraphic">
          <ac:chgData name="Lee Rainwater" userId="6813557c-2b29-4307-9f2d-877207ba6c48" providerId="ADAL" clId="{6D998131-44CE-419E-9520-EF0D4EDF632E}" dt="2019-08-21T23:00:12.146" v="585" actId="14100"/>
          <ac:graphicFrameMkLst>
            <pc:docMk/>
            <pc:sldMk cId="512507495" sldId="1242"/>
            <ac:graphicFrameMk id="11" creationId="{72D170B2-CA2B-46AB-B9F3-48536D246781}"/>
          </ac:graphicFrameMkLst>
        </pc:graphicFrameChg>
      </pc:sldChg>
      <pc:sldChg chg="modNotesTx">
        <pc:chgData name="Lee Rainwater" userId="6813557c-2b29-4307-9f2d-877207ba6c48" providerId="ADAL" clId="{6D998131-44CE-419E-9520-EF0D4EDF632E}" dt="2019-08-20T21:00:10.734" v="368" actId="20577"/>
        <pc:sldMkLst>
          <pc:docMk/>
          <pc:sldMk cId="2968199971" sldId="1262"/>
        </pc:sldMkLst>
      </pc:sldChg>
      <pc:sldChg chg="modSp">
        <pc:chgData name="Lee Rainwater" userId="6813557c-2b29-4307-9f2d-877207ba6c48" providerId="ADAL" clId="{6D998131-44CE-419E-9520-EF0D4EDF632E}" dt="2019-08-20T21:01:57.370" v="513" actId="20577"/>
        <pc:sldMkLst>
          <pc:docMk/>
          <pc:sldMk cId="1067165109" sldId="1308"/>
        </pc:sldMkLst>
        <pc:spChg chg="mod">
          <ac:chgData name="Lee Rainwater" userId="6813557c-2b29-4307-9f2d-877207ba6c48" providerId="ADAL" clId="{6D998131-44CE-419E-9520-EF0D4EDF632E}" dt="2019-08-20T21:01:57.370" v="513" actId="20577"/>
          <ac:spMkLst>
            <pc:docMk/>
            <pc:sldMk cId="1067165109" sldId="1308"/>
            <ac:spMk id="9" creationId="{083F57EA-08C1-4B33-A43B-1AA9FCB48CE5}"/>
          </ac:spMkLst>
        </pc:spChg>
      </pc:sldChg>
      <pc:sldChg chg="modSp">
        <pc:chgData name="Lee Rainwater" userId="6813557c-2b29-4307-9f2d-877207ba6c48" providerId="ADAL" clId="{6D998131-44CE-419E-9520-EF0D4EDF632E}" dt="2019-08-21T22:54:04.839" v="552" actId="20577"/>
        <pc:sldMkLst>
          <pc:docMk/>
          <pc:sldMk cId="177416655" sldId="1312"/>
        </pc:sldMkLst>
        <pc:spChg chg="mod">
          <ac:chgData name="Lee Rainwater" userId="6813557c-2b29-4307-9f2d-877207ba6c48" providerId="ADAL" clId="{6D998131-44CE-419E-9520-EF0D4EDF632E}" dt="2019-08-21T22:54:04.839" v="552" actId="20577"/>
          <ac:spMkLst>
            <pc:docMk/>
            <pc:sldMk cId="177416655" sldId="1312"/>
            <ac:spMk id="8" creationId="{EBCD1656-A8AE-4F89-B2DB-20394C337FB1}"/>
          </ac:spMkLst>
        </pc:spChg>
      </pc:sldChg>
      <pc:sldChg chg="modSp">
        <pc:chgData name="Lee Rainwater" userId="6813557c-2b29-4307-9f2d-877207ba6c48" providerId="ADAL" clId="{6D998131-44CE-419E-9520-EF0D4EDF632E}" dt="2019-08-21T22:53:19.921" v="526" actId="20577"/>
        <pc:sldMkLst>
          <pc:docMk/>
          <pc:sldMk cId="3653893941" sldId="1343"/>
        </pc:sldMkLst>
        <pc:spChg chg="mod">
          <ac:chgData name="Lee Rainwater" userId="6813557c-2b29-4307-9f2d-877207ba6c48" providerId="ADAL" clId="{6D998131-44CE-419E-9520-EF0D4EDF632E}" dt="2019-08-21T22:53:19.921" v="526" actId="20577"/>
          <ac:spMkLst>
            <pc:docMk/>
            <pc:sldMk cId="3653893941" sldId="1343"/>
            <ac:spMk id="27" creationId="{CD4CA294-B087-4EF2-9E5E-104234349ECF}"/>
          </ac:spMkLst>
        </pc:spChg>
      </pc:sldChg>
      <pc:sldChg chg="modSp">
        <pc:chgData name="Lee Rainwater" userId="6813557c-2b29-4307-9f2d-877207ba6c48" providerId="ADAL" clId="{6D998131-44CE-419E-9520-EF0D4EDF632E}" dt="2019-08-21T22:53:26.087" v="533" actId="20577"/>
        <pc:sldMkLst>
          <pc:docMk/>
          <pc:sldMk cId="3679091708" sldId="1348"/>
        </pc:sldMkLst>
        <pc:spChg chg="mod">
          <ac:chgData name="Lee Rainwater" userId="6813557c-2b29-4307-9f2d-877207ba6c48" providerId="ADAL" clId="{6D998131-44CE-419E-9520-EF0D4EDF632E}" dt="2019-08-21T22:53:26.087" v="533" actId="20577"/>
          <ac:spMkLst>
            <pc:docMk/>
            <pc:sldMk cId="3679091708" sldId="1348"/>
            <ac:spMk id="27" creationId="{CD4CA294-B087-4EF2-9E5E-104234349ECF}"/>
          </ac:spMkLst>
        </pc:spChg>
      </pc:sldChg>
      <pc:sldChg chg="modSp">
        <pc:chgData name="Lee Rainwater" userId="6813557c-2b29-4307-9f2d-877207ba6c48" providerId="ADAL" clId="{6D998131-44CE-419E-9520-EF0D4EDF632E}" dt="2019-08-21T22:53:31.096" v="540" actId="20577"/>
        <pc:sldMkLst>
          <pc:docMk/>
          <pc:sldMk cId="1387369721" sldId="1483"/>
        </pc:sldMkLst>
        <pc:spChg chg="mod">
          <ac:chgData name="Lee Rainwater" userId="6813557c-2b29-4307-9f2d-877207ba6c48" providerId="ADAL" clId="{6D998131-44CE-419E-9520-EF0D4EDF632E}" dt="2019-08-21T22:53:31.096" v="540" actId="20577"/>
          <ac:spMkLst>
            <pc:docMk/>
            <pc:sldMk cId="1387369721" sldId="1483"/>
            <ac:spMk id="27" creationId="{CD4CA294-B087-4EF2-9E5E-104234349ECF}"/>
          </ac:spMkLst>
        </pc:spChg>
      </pc:sldChg>
      <pc:sldChg chg="modSp">
        <pc:chgData name="Lee Rainwater" userId="6813557c-2b29-4307-9f2d-877207ba6c48" providerId="ADAL" clId="{6D998131-44CE-419E-9520-EF0D4EDF632E}" dt="2019-08-21T22:53:39.467" v="551" actId="20577"/>
        <pc:sldMkLst>
          <pc:docMk/>
          <pc:sldMk cId="3229583593" sldId="1484"/>
        </pc:sldMkLst>
        <pc:spChg chg="mod">
          <ac:chgData name="Lee Rainwater" userId="6813557c-2b29-4307-9f2d-877207ba6c48" providerId="ADAL" clId="{6D998131-44CE-419E-9520-EF0D4EDF632E}" dt="2019-08-21T22:53:39.467" v="551" actId="20577"/>
          <ac:spMkLst>
            <pc:docMk/>
            <pc:sldMk cId="3229583593" sldId="1484"/>
            <ac:spMk id="27" creationId="{CD4CA294-B087-4EF2-9E5E-104234349ECF}"/>
          </ac:spMkLst>
        </pc:spChg>
      </pc:sldChg>
      <pc:sldChg chg="modSp">
        <pc:chgData name="Lee Rainwater" userId="6813557c-2b29-4307-9f2d-877207ba6c48" providerId="ADAL" clId="{6D998131-44CE-419E-9520-EF0D4EDF632E}" dt="2019-08-21T22:53:09.511" v="519" actId="20577"/>
        <pc:sldMkLst>
          <pc:docMk/>
          <pc:sldMk cId="512871362" sldId="1486"/>
        </pc:sldMkLst>
        <pc:spChg chg="mod">
          <ac:chgData name="Lee Rainwater" userId="6813557c-2b29-4307-9f2d-877207ba6c48" providerId="ADAL" clId="{6D998131-44CE-419E-9520-EF0D4EDF632E}" dt="2019-08-21T22:53:09.511" v="519" actId="20577"/>
          <ac:spMkLst>
            <pc:docMk/>
            <pc:sldMk cId="512871362" sldId="1486"/>
            <ac:spMk id="17" creationId="{9F0CC0F8-D406-43AD-899D-110A5257FF0B}"/>
          </ac:spMkLst>
        </pc:spChg>
      </pc:sldChg>
      <pc:sldChg chg="modNotesTx">
        <pc:chgData name="Lee Rainwater" userId="6813557c-2b29-4307-9f2d-877207ba6c48" providerId="ADAL" clId="{6D998131-44CE-419E-9520-EF0D4EDF632E}" dt="2019-08-20T20:56:38.003" v="211" actId="20577"/>
        <pc:sldMkLst>
          <pc:docMk/>
          <pc:sldMk cId="3314686982" sldId="1489"/>
        </pc:sldMkLst>
      </pc:sldChg>
      <pc:sldChg chg="add">
        <pc:chgData name="Lee Rainwater" userId="6813557c-2b29-4307-9f2d-877207ba6c48" providerId="ADAL" clId="{6D998131-44CE-419E-9520-EF0D4EDF632E}" dt="2019-08-21T22:55:26.129" v="557"/>
        <pc:sldMkLst>
          <pc:docMk/>
          <pc:sldMk cId="354597373" sldId="1500"/>
        </pc:sldMkLst>
      </pc:sldChg>
      <pc:sldChg chg="add">
        <pc:chgData name="Lee Rainwater" userId="6813557c-2b29-4307-9f2d-877207ba6c48" providerId="ADAL" clId="{6D998131-44CE-419E-9520-EF0D4EDF632E}" dt="2019-08-21T23:01:24.265" v="587"/>
        <pc:sldMkLst>
          <pc:docMk/>
          <pc:sldMk cId="2410954804" sldId="1510"/>
        </pc:sldMkLst>
      </pc:sldChg>
      <pc:sldMasterChg chg="modSldLayout">
        <pc:chgData name="Lee Rainwater" userId="6813557c-2b29-4307-9f2d-877207ba6c48" providerId="ADAL" clId="{6D998131-44CE-419E-9520-EF0D4EDF632E}" dt="2019-08-07T12:53:51.126" v="74" actId="1076"/>
        <pc:sldMasterMkLst>
          <pc:docMk/>
          <pc:sldMasterMk cId="558311575" sldId="2147483714"/>
        </pc:sldMasterMkLst>
        <pc:sldLayoutChg chg="addSp delSp modSp">
          <pc:chgData name="Lee Rainwater" userId="6813557c-2b29-4307-9f2d-877207ba6c48" providerId="ADAL" clId="{6D998131-44CE-419E-9520-EF0D4EDF632E}" dt="2019-08-07T12:53:51.126" v="74" actId="1076"/>
          <pc:sldLayoutMkLst>
            <pc:docMk/>
            <pc:sldMasterMk cId="558311575" sldId="2147483714"/>
            <pc:sldLayoutMk cId="397962896" sldId="2147483715"/>
          </pc:sldLayoutMkLst>
          <pc:picChg chg="add del mod">
            <ac:chgData name="Lee Rainwater" userId="6813557c-2b29-4307-9f2d-877207ba6c48" providerId="ADAL" clId="{6D998131-44CE-419E-9520-EF0D4EDF632E}" dt="2019-08-07T12:52:01.720" v="58" actId="478"/>
            <ac:picMkLst>
              <pc:docMk/>
              <pc:sldMasterMk cId="558311575" sldId="2147483714"/>
              <pc:sldLayoutMk cId="397962896" sldId="2147483715"/>
              <ac:picMk id="4" creationId="{DCC2211B-17A0-4CA7-9A02-A1F6DF3EEB8D}"/>
            </ac:picMkLst>
          </pc:picChg>
          <pc:picChg chg="del">
            <ac:chgData name="Lee Rainwater" userId="6813557c-2b29-4307-9f2d-877207ba6c48" providerId="ADAL" clId="{6D998131-44CE-419E-9520-EF0D4EDF632E}" dt="2019-08-07T12:25:37.121" v="3" actId="478"/>
            <ac:picMkLst>
              <pc:docMk/>
              <pc:sldMasterMk cId="558311575" sldId="2147483714"/>
              <pc:sldLayoutMk cId="397962896" sldId="2147483715"/>
              <ac:picMk id="6" creationId="{339449AA-2B2D-40DE-AA58-532693948BD1}"/>
            </ac:picMkLst>
          </pc:picChg>
          <pc:picChg chg="add mod">
            <ac:chgData name="Lee Rainwater" userId="6813557c-2b29-4307-9f2d-877207ba6c48" providerId="ADAL" clId="{6D998131-44CE-419E-9520-EF0D4EDF632E}" dt="2019-08-07T12:53:51.126" v="74" actId="1076"/>
            <ac:picMkLst>
              <pc:docMk/>
              <pc:sldMasterMk cId="558311575" sldId="2147483714"/>
              <pc:sldLayoutMk cId="397962896" sldId="2147483715"/>
              <ac:picMk id="7" creationId="{71B5A347-EA60-4640-B668-7A39A1B06412}"/>
            </ac:picMkLst>
          </pc:picChg>
        </pc:sldLayoutChg>
        <pc:sldLayoutChg chg="addSp delSp modSp">
          <pc:chgData name="Lee Rainwater" userId="6813557c-2b29-4307-9f2d-877207ba6c48" providerId="ADAL" clId="{6D998131-44CE-419E-9520-EF0D4EDF632E}" dt="2019-08-07T12:52:55.264" v="66" actId="1076"/>
          <pc:sldLayoutMkLst>
            <pc:docMk/>
            <pc:sldMasterMk cId="558311575" sldId="2147483714"/>
            <pc:sldLayoutMk cId="3994223106" sldId="2147483716"/>
          </pc:sldLayoutMkLst>
          <pc:spChg chg="mod">
            <ac:chgData name="Lee Rainwater" userId="6813557c-2b29-4307-9f2d-877207ba6c48" providerId="ADAL" clId="{6D998131-44CE-419E-9520-EF0D4EDF632E}" dt="2019-08-07T12:27:38.700" v="21" actId="1076"/>
            <ac:spMkLst>
              <pc:docMk/>
              <pc:sldMasterMk cId="558311575" sldId="2147483714"/>
              <pc:sldLayoutMk cId="3994223106" sldId="2147483716"/>
              <ac:spMk id="7" creationId="{C856B862-8B35-4F57-958E-BF33D1C9A8F4}"/>
            </ac:spMkLst>
          </pc:spChg>
          <pc:picChg chg="add del mod">
            <ac:chgData name="Lee Rainwater" userId="6813557c-2b29-4307-9f2d-877207ba6c48" providerId="ADAL" clId="{6D998131-44CE-419E-9520-EF0D4EDF632E}" dt="2019-08-07T12:52:05.194" v="59" actId="478"/>
            <ac:picMkLst>
              <pc:docMk/>
              <pc:sldMasterMk cId="558311575" sldId="2147483714"/>
              <pc:sldLayoutMk cId="3994223106" sldId="2147483716"/>
              <ac:picMk id="4" creationId="{8529FD8D-C637-4169-A7B3-4FA482F4DE77}"/>
            </ac:picMkLst>
          </pc:picChg>
          <pc:picChg chg="del">
            <ac:chgData name="Lee Rainwater" userId="6813557c-2b29-4307-9f2d-877207ba6c48" providerId="ADAL" clId="{6D998131-44CE-419E-9520-EF0D4EDF632E}" dt="2019-08-07T12:26:23.281" v="12" actId="478"/>
            <ac:picMkLst>
              <pc:docMk/>
              <pc:sldMasterMk cId="558311575" sldId="2147483714"/>
              <pc:sldLayoutMk cId="3994223106" sldId="2147483716"/>
              <ac:picMk id="6" creationId="{339449AA-2B2D-40DE-AA58-532693948BD1}"/>
            </ac:picMkLst>
          </pc:picChg>
          <pc:picChg chg="add mod">
            <ac:chgData name="Lee Rainwater" userId="6813557c-2b29-4307-9f2d-877207ba6c48" providerId="ADAL" clId="{6D998131-44CE-419E-9520-EF0D4EDF632E}" dt="2019-08-07T12:52:55.264" v="66" actId="1076"/>
            <ac:picMkLst>
              <pc:docMk/>
              <pc:sldMasterMk cId="558311575" sldId="2147483714"/>
              <pc:sldLayoutMk cId="3994223106" sldId="2147483716"/>
              <ac:picMk id="9" creationId="{259492C0-13CC-4D67-A155-E2974B5BE425}"/>
            </ac:picMkLst>
          </pc:picChg>
        </pc:sldLayoutChg>
      </pc:sldMasterChg>
      <pc:sldMasterChg chg="addSp delSp modSldLayout">
        <pc:chgData name="Lee Rainwater" userId="6813557c-2b29-4307-9f2d-877207ba6c48" providerId="ADAL" clId="{6D998131-44CE-419E-9520-EF0D4EDF632E}" dt="2019-08-20T20:57:56.564" v="218" actId="1076"/>
        <pc:sldMasterMkLst>
          <pc:docMk/>
          <pc:sldMasterMk cId="2828347758" sldId="2147483722"/>
        </pc:sldMasterMkLst>
        <pc:picChg chg="add">
          <ac:chgData name="Lee Rainwater" userId="6813557c-2b29-4307-9f2d-877207ba6c48" providerId="ADAL" clId="{6D998131-44CE-419E-9520-EF0D4EDF632E}" dt="2019-08-07T12:47:27.301" v="45"/>
          <ac:picMkLst>
            <pc:docMk/>
            <pc:sldMasterMk cId="2828347758" sldId="2147483722"/>
            <ac:picMk id="4" creationId="{BA91B658-A248-46CB-9BF2-1FD77CBF1E66}"/>
          </ac:picMkLst>
        </pc:picChg>
        <pc:picChg chg="del">
          <ac:chgData name="Lee Rainwater" userId="6813557c-2b29-4307-9f2d-877207ba6c48" providerId="ADAL" clId="{6D998131-44CE-419E-9520-EF0D4EDF632E}" dt="2019-08-07T12:47:24.548" v="44" actId="478"/>
          <ac:picMkLst>
            <pc:docMk/>
            <pc:sldMasterMk cId="2828347758" sldId="2147483722"/>
            <ac:picMk id="8" creationId="{01B310C9-9318-4A5A-B694-BFE20378FCEA}"/>
          </ac:picMkLst>
        </pc:picChg>
        <pc:sldLayoutChg chg="addSp delSp modSp">
          <pc:chgData name="Lee Rainwater" userId="6813557c-2b29-4307-9f2d-877207ba6c48" providerId="ADAL" clId="{6D998131-44CE-419E-9520-EF0D4EDF632E}" dt="2019-08-20T20:57:56.564" v="218" actId="1076"/>
          <pc:sldLayoutMkLst>
            <pc:docMk/>
            <pc:sldMasterMk cId="2828347758" sldId="2147483722"/>
            <pc:sldLayoutMk cId="2125387875" sldId="2147483746"/>
          </pc:sldLayoutMkLst>
          <pc:picChg chg="add mod">
            <ac:chgData name="Lee Rainwater" userId="6813557c-2b29-4307-9f2d-877207ba6c48" providerId="ADAL" clId="{6D998131-44CE-419E-9520-EF0D4EDF632E}" dt="2019-08-20T20:57:56.564" v="218" actId="1076"/>
            <ac:picMkLst>
              <pc:docMk/>
              <pc:sldMasterMk cId="2828347758" sldId="2147483722"/>
              <pc:sldLayoutMk cId="2125387875" sldId="2147483746"/>
              <ac:picMk id="4" creationId="{9E494FFD-C33B-447B-AAB5-20C3F2229781}"/>
            </ac:picMkLst>
          </pc:picChg>
          <pc:picChg chg="del">
            <ac:chgData name="Lee Rainwater" userId="6813557c-2b29-4307-9f2d-877207ba6c48" providerId="ADAL" clId="{6D998131-44CE-419E-9520-EF0D4EDF632E}" dt="2019-08-07T12:44:56.036" v="40" actId="478"/>
            <ac:picMkLst>
              <pc:docMk/>
              <pc:sldMasterMk cId="2828347758" sldId="2147483722"/>
              <pc:sldLayoutMk cId="2125387875" sldId="2147483746"/>
              <ac:picMk id="6" creationId="{339449AA-2B2D-40DE-AA58-532693948BD1}"/>
            </ac:picMkLst>
          </pc:picChg>
          <pc:picChg chg="add del">
            <ac:chgData name="Lee Rainwater" userId="6813557c-2b29-4307-9f2d-877207ba6c48" providerId="ADAL" clId="{6D998131-44CE-419E-9520-EF0D4EDF632E}" dt="2019-08-07T12:55:35.130" v="77" actId="478"/>
            <ac:picMkLst>
              <pc:docMk/>
              <pc:sldMasterMk cId="2828347758" sldId="2147483722"/>
              <pc:sldLayoutMk cId="2125387875" sldId="2147483746"/>
              <ac:picMk id="7" creationId="{191E15C0-08AF-42E5-A012-F31D9D3490E5}"/>
            </ac:picMkLst>
          </pc:picChg>
          <pc:picChg chg="add del">
            <ac:chgData name="Lee Rainwater" userId="6813557c-2b29-4307-9f2d-877207ba6c48" providerId="ADAL" clId="{6D998131-44CE-419E-9520-EF0D4EDF632E}" dt="2019-08-20T20:57:18.262" v="212" actId="478"/>
            <ac:picMkLst>
              <pc:docMk/>
              <pc:sldMasterMk cId="2828347758" sldId="2147483722"/>
              <pc:sldLayoutMk cId="2125387875" sldId="2147483746"/>
              <ac:picMk id="9" creationId="{655193A9-B820-4FDC-9144-F62EC90F37D7}"/>
            </ac:picMkLst>
          </pc:picChg>
        </pc:sldLayoutChg>
      </pc:sldMasterChg>
      <pc:sldMasterChg chg="addSp delSp">
        <pc:chgData name="Lee Rainwater" userId="6813557c-2b29-4307-9f2d-877207ba6c48" providerId="ADAL" clId="{6D998131-44CE-419E-9520-EF0D4EDF632E}" dt="2019-08-07T12:48:20.951" v="49"/>
        <pc:sldMasterMkLst>
          <pc:docMk/>
          <pc:sldMasterMk cId="817409037" sldId="2147483798"/>
        </pc:sldMasterMkLst>
        <pc:picChg chg="add">
          <ac:chgData name="Lee Rainwater" userId="6813557c-2b29-4307-9f2d-877207ba6c48" providerId="ADAL" clId="{6D998131-44CE-419E-9520-EF0D4EDF632E}" dt="2019-08-07T12:47:56.990" v="47"/>
          <ac:picMkLst>
            <pc:docMk/>
            <pc:sldMasterMk cId="817409037" sldId="2147483798"/>
            <ac:picMk id="4" creationId="{93C9CD63-5411-46AF-BC53-C43EDD8145E9}"/>
          </ac:picMkLst>
        </pc:picChg>
        <pc:picChg chg="del">
          <ac:chgData name="Lee Rainwater" userId="6813557c-2b29-4307-9f2d-877207ba6c48" providerId="ADAL" clId="{6D998131-44CE-419E-9520-EF0D4EDF632E}" dt="2019-08-07T12:47:52.202" v="46" actId="478"/>
          <ac:picMkLst>
            <pc:docMk/>
            <pc:sldMasterMk cId="817409037" sldId="2147483798"/>
            <ac:picMk id="8" creationId="{01B310C9-9318-4A5A-B694-BFE20378FCEA}"/>
          </ac:picMkLst>
        </pc:picChg>
        <pc:cxnChg chg="add">
          <ac:chgData name="Lee Rainwater" userId="6813557c-2b29-4307-9f2d-877207ba6c48" providerId="ADAL" clId="{6D998131-44CE-419E-9520-EF0D4EDF632E}" dt="2019-08-07T12:48:20.951" v="49"/>
          <ac:cxnSpMkLst>
            <pc:docMk/>
            <pc:sldMasterMk cId="817409037" sldId="2147483798"/>
            <ac:cxnSpMk id="5" creationId="{D44CF2E9-F77F-4D24-AF42-E698804196CE}"/>
          </ac:cxnSpMkLst>
        </pc:cxnChg>
        <pc:cxnChg chg="del">
          <ac:chgData name="Lee Rainwater" userId="6813557c-2b29-4307-9f2d-877207ba6c48" providerId="ADAL" clId="{6D998131-44CE-419E-9520-EF0D4EDF632E}" dt="2019-08-07T12:48:00.081" v="48" actId="478"/>
          <ac:cxnSpMkLst>
            <pc:docMk/>
            <pc:sldMasterMk cId="817409037" sldId="2147483798"/>
            <ac:cxnSpMk id="7" creationId="{F817486B-26D4-4EC9-8480-EA6DA690395C}"/>
          </ac:cxnSpMkLst>
        </pc:cxnChg>
      </pc:sldMasterChg>
      <pc:sldMasterChg chg="addSp delSp modSldLayout">
        <pc:chgData name="Lee Rainwater" userId="6813557c-2b29-4307-9f2d-877207ba6c48" providerId="ADAL" clId="{6D998131-44CE-419E-9520-EF0D4EDF632E}" dt="2019-08-20T20:55:50.920" v="81" actId="478"/>
        <pc:sldMasterMkLst>
          <pc:docMk/>
          <pc:sldMasterMk cId="2679153885" sldId="2147483815"/>
        </pc:sldMasterMkLst>
        <pc:picChg chg="add">
          <ac:chgData name="Lee Rainwater" userId="6813557c-2b29-4307-9f2d-877207ba6c48" providerId="ADAL" clId="{6D998131-44CE-419E-9520-EF0D4EDF632E}" dt="2019-08-07T12:48:49.258" v="53"/>
          <ac:picMkLst>
            <pc:docMk/>
            <pc:sldMasterMk cId="2679153885" sldId="2147483815"/>
            <ac:picMk id="5" creationId="{58EA6C99-D3B9-4AFA-8491-74A19C0E3C1A}"/>
          </ac:picMkLst>
        </pc:picChg>
        <pc:picChg chg="del">
          <ac:chgData name="Lee Rainwater" userId="6813557c-2b29-4307-9f2d-877207ba6c48" providerId="ADAL" clId="{6D998131-44CE-419E-9520-EF0D4EDF632E}" dt="2019-08-07T12:48:36.497" v="52" actId="478"/>
          <ac:picMkLst>
            <pc:docMk/>
            <pc:sldMasterMk cId="2679153885" sldId="2147483815"/>
            <ac:picMk id="8" creationId="{01B310C9-9318-4A5A-B694-BFE20378FCEA}"/>
          </ac:picMkLst>
        </pc:picChg>
        <pc:cxnChg chg="add">
          <ac:chgData name="Lee Rainwater" userId="6813557c-2b29-4307-9f2d-877207ba6c48" providerId="ADAL" clId="{6D998131-44CE-419E-9520-EF0D4EDF632E}" dt="2019-08-07T12:48:32.421" v="51"/>
          <ac:cxnSpMkLst>
            <pc:docMk/>
            <pc:sldMasterMk cId="2679153885" sldId="2147483815"/>
            <ac:cxnSpMk id="4" creationId="{061D0716-460C-4648-9F28-503BF88F6C17}"/>
          </ac:cxnSpMkLst>
        </pc:cxnChg>
        <pc:cxnChg chg="del">
          <ac:chgData name="Lee Rainwater" userId="6813557c-2b29-4307-9f2d-877207ba6c48" providerId="ADAL" clId="{6D998131-44CE-419E-9520-EF0D4EDF632E}" dt="2019-08-07T12:48:29.937" v="50" actId="478"/>
          <ac:cxnSpMkLst>
            <pc:docMk/>
            <pc:sldMasterMk cId="2679153885" sldId="2147483815"/>
            <ac:cxnSpMk id="7" creationId="{F817486B-26D4-4EC9-8480-EA6DA690395C}"/>
          </ac:cxnSpMkLst>
        </pc:cxnChg>
        <pc:sldLayoutChg chg="addSp delSp modSp">
          <pc:chgData name="Lee Rainwater" userId="6813557c-2b29-4307-9f2d-877207ba6c48" providerId="ADAL" clId="{6D998131-44CE-419E-9520-EF0D4EDF632E}" dt="2019-08-20T20:55:50.920" v="81" actId="478"/>
          <pc:sldLayoutMkLst>
            <pc:docMk/>
            <pc:sldMasterMk cId="2679153885" sldId="2147483815"/>
            <pc:sldLayoutMk cId="391275129" sldId="2147483827"/>
          </pc:sldLayoutMkLst>
          <pc:picChg chg="add del mod">
            <ac:chgData name="Lee Rainwater" userId="6813557c-2b29-4307-9f2d-877207ba6c48" providerId="ADAL" clId="{6D998131-44CE-419E-9520-EF0D4EDF632E}" dt="2019-08-07T12:43:08.442" v="36" actId="931"/>
            <ac:picMkLst>
              <pc:docMk/>
              <pc:sldMasterMk cId="2679153885" sldId="2147483815"/>
              <pc:sldLayoutMk cId="391275129" sldId="2147483827"/>
              <ac:picMk id="4" creationId="{6230CCA8-8079-4577-AB2F-AE64BAC37DEF}"/>
            </ac:picMkLst>
          </pc:picChg>
          <pc:picChg chg="add del">
            <ac:chgData name="Lee Rainwater" userId="6813557c-2b29-4307-9f2d-877207ba6c48" providerId="ADAL" clId="{6D998131-44CE-419E-9520-EF0D4EDF632E}" dt="2019-08-07T12:43:57.114" v="38" actId="478"/>
            <ac:picMkLst>
              <pc:docMk/>
              <pc:sldMasterMk cId="2679153885" sldId="2147483815"/>
              <pc:sldLayoutMk cId="391275129" sldId="2147483827"/>
              <ac:picMk id="6" creationId="{339449AA-2B2D-40DE-AA58-532693948BD1}"/>
            </ac:picMkLst>
          </pc:picChg>
          <pc:picChg chg="add del">
            <ac:chgData name="Lee Rainwater" userId="6813557c-2b29-4307-9f2d-877207ba6c48" providerId="ADAL" clId="{6D998131-44CE-419E-9520-EF0D4EDF632E}" dt="2019-08-07T12:54:48.393" v="75" actId="478"/>
            <ac:picMkLst>
              <pc:docMk/>
              <pc:sldMasterMk cId="2679153885" sldId="2147483815"/>
              <pc:sldLayoutMk cId="391275129" sldId="2147483827"/>
              <ac:picMk id="9" creationId="{99A050AF-AD19-4C92-8AC2-A61DC78BA175}"/>
            </ac:picMkLst>
          </pc:picChg>
          <pc:picChg chg="add del">
            <ac:chgData name="Lee Rainwater" userId="6813557c-2b29-4307-9f2d-877207ba6c48" providerId="ADAL" clId="{6D998131-44CE-419E-9520-EF0D4EDF632E}" dt="2019-08-20T20:55:50.920" v="81" actId="478"/>
            <ac:picMkLst>
              <pc:docMk/>
              <pc:sldMasterMk cId="2679153885" sldId="2147483815"/>
              <pc:sldLayoutMk cId="391275129" sldId="2147483827"/>
              <ac:picMk id="10" creationId="{67FB34D1-0D36-47B5-B19C-34AC7E892BDB}"/>
            </ac:picMkLst>
          </pc:picChg>
        </pc:sldLayoutChg>
      </pc:sldMasterChg>
      <pc:sldMasterChg chg="addSp delSp modSldLayout">
        <pc:chgData name="Lee Rainwater" userId="6813557c-2b29-4307-9f2d-877207ba6c48" providerId="ADAL" clId="{6D998131-44CE-419E-9520-EF0D4EDF632E}" dt="2019-08-20T20:58:49.029" v="219" actId="478"/>
        <pc:sldMasterMkLst>
          <pc:docMk/>
          <pc:sldMasterMk cId="863328240" sldId="2147483834"/>
        </pc:sldMasterMkLst>
        <pc:picChg chg="add">
          <ac:chgData name="Lee Rainwater" userId="6813557c-2b29-4307-9f2d-877207ba6c48" providerId="ADAL" clId="{6D998131-44CE-419E-9520-EF0D4EDF632E}" dt="2019-08-07T12:49:02.858" v="55"/>
          <ac:picMkLst>
            <pc:docMk/>
            <pc:sldMasterMk cId="863328240" sldId="2147483834"/>
            <ac:picMk id="4" creationId="{21C0E5AD-0E7C-4E78-B9B8-A6CF3A587B61}"/>
          </ac:picMkLst>
        </pc:picChg>
        <pc:picChg chg="del">
          <ac:chgData name="Lee Rainwater" userId="6813557c-2b29-4307-9f2d-877207ba6c48" providerId="ADAL" clId="{6D998131-44CE-419E-9520-EF0D4EDF632E}" dt="2019-08-07T12:49:00.273" v="54" actId="478"/>
          <ac:picMkLst>
            <pc:docMk/>
            <pc:sldMasterMk cId="863328240" sldId="2147483834"/>
            <ac:picMk id="8" creationId="{01B310C9-9318-4A5A-B694-BFE20378FCEA}"/>
          </ac:picMkLst>
        </pc:picChg>
        <pc:cxnChg chg="add">
          <ac:chgData name="Lee Rainwater" userId="6813557c-2b29-4307-9f2d-877207ba6c48" providerId="ADAL" clId="{6D998131-44CE-419E-9520-EF0D4EDF632E}" dt="2019-08-07T12:49:18.803" v="57"/>
          <ac:cxnSpMkLst>
            <pc:docMk/>
            <pc:sldMasterMk cId="863328240" sldId="2147483834"/>
            <ac:cxnSpMk id="5" creationId="{80E61F28-C866-464D-A862-EC2653044EE8}"/>
          </ac:cxnSpMkLst>
        </pc:cxnChg>
        <pc:cxnChg chg="del">
          <ac:chgData name="Lee Rainwater" userId="6813557c-2b29-4307-9f2d-877207ba6c48" providerId="ADAL" clId="{6D998131-44CE-419E-9520-EF0D4EDF632E}" dt="2019-08-07T12:49:05" v="56" actId="478"/>
          <ac:cxnSpMkLst>
            <pc:docMk/>
            <pc:sldMasterMk cId="863328240" sldId="2147483834"/>
            <ac:cxnSpMk id="7" creationId="{F817486B-26D4-4EC9-8480-EA6DA690395C}"/>
          </ac:cxnSpMkLst>
        </pc:cxnChg>
        <pc:sldLayoutChg chg="addSp delSp">
          <pc:chgData name="Lee Rainwater" userId="6813557c-2b29-4307-9f2d-877207ba6c48" providerId="ADAL" clId="{6D998131-44CE-419E-9520-EF0D4EDF632E}" dt="2019-08-20T20:58:49.029" v="219" actId="478"/>
          <pc:sldLayoutMkLst>
            <pc:docMk/>
            <pc:sldMasterMk cId="863328240" sldId="2147483834"/>
            <pc:sldLayoutMk cId="1253181856" sldId="2147483846"/>
          </pc:sldLayoutMkLst>
          <pc:picChg chg="del">
            <ac:chgData name="Lee Rainwater" userId="6813557c-2b29-4307-9f2d-877207ba6c48" providerId="ADAL" clId="{6D998131-44CE-419E-9520-EF0D4EDF632E}" dt="2019-08-07T12:46:00.297" v="42" actId="478"/>
            <ac:picMkLst>
              <pc:docMk/>
              <pc:sldMasterMk cId="863328240" sldId="2147483834"/>
              <pc:sldLayoutMk cId="1253181856" sldId="2147483846"/>
              <ac:picMk id="6" creationId="{339449AA-2B2D-40DE-AA58-532693948BD1}"/>
            </ac:picMkLst>
          </pc:picChg>
          <pc:picChg chg="add del">
            <ac:chgData name="Lee Rainwater" userId="6813557c-2b29-4307-9f2d-877207ba6c48" providerId="ADAL" clId="{6D998131-44CE-419E-9520-EF0D4EDF632E}" dt="2019-08-07T12:56:42.456" v="79" actId="478"/>
            <ac:picMkLst>
              <pc:docMk/>
              <pc:sldMasterMk cId="863328240" sldId="2147483834"/>
              <pc:sldLayoutMk cId="1253181856" sldId="2147483846"/>
              <ac:picMk id="7" creationId="{786085AD-635B-4217-928F-277EF5A29C6B}"/>
            </ac:picMkLst>
          </pc:picChg>
          <pc:picChg chg="add del">
            <ac:chgData name="Lee Rainwater" userId="6813557c-2b29-4307-9f2d-877207ba6c48" providerId="ADAL" clId="{6D998131-44CE-419E-9520-EF0D4EDF632E}" dt="2019-08-20T20:58:49.029" v="219" actId="478"/>
            <ac:picMkLst>
              <pc:docMk/>
              <pc:sldMasterMk cId="863328240" sldId="2147483834"/>
              <pc:sldLayoutMk cId="1253181856" sldId="2147483846"/>
              <ac:picMk id="9" creationId="{27D28473-170D-4F62-AC0D-AF4D9C2962E9}"/>
            </ac:picMkLst>
          </pc:picChg>
        </pc:sldLayoutChg>
      </pc:sldMasterChg>
    </pc:docChg>
  </pc:docChgLst>
  <pc:docChgLst>
    <pc:chgData name="Lee Rainwater" userId="6813557c-2b29-4307-9f2d-877207ba6c48" providerId="ADAL" clId="{FF2E9328-C953-4D06-94DE-A582B0B8F160}"/>
    <pc:docChg chg="modSld">
      <pc:chgData name="Lee Rainwater" userId="6813557c-2b29-4307-9f2d-877207ba6c48" providerId="ADAL" clId="{FF2E9328-C953-4D06-94DE-A582B0B8F160}" dt="2019-08-29T15:19:36.928" v="18" actId="1076"/>
      <pc:docMkLst>
        <pc:docMk/>
      </pc:docMkLst>
      <pc:sldChg chg="modSp">
        <pc:chgData name="Lee Rainwater" userId="6813557c-2b29-4307-9f2d-877207ba6c48" providerId="ADAL" clId="{FF2E9328-C953-4D06-94DE-A582B0B8F160}" dt="2019-08-29T15:19:36.928" v="18" actId="1076"/>
        <pc:sldMkLst>
          <pc:docMk/>
          <pc:sldMk cId="1067165109" sldId="1308"/>
        </pc:sldMkLst>
        <pc:spChg chg="mod">
          <ac:chgData name="Lee Rainwater" userId="6813557c-2b29-4307-9f2d-877207ba6c48" providerId="ADAL" clId="{FF2E9328-C953-4D06-94DE-A582B0B8F160}" dt="2019-08-29T15:19:29.091" v="16" actId="14100"/>
          <ac:spMkLst>
            <pc:docMk/>
            <pc:sldMk cId="1067165109" sldId="1308"/>
            <ac:spMk id="5" creationId="{73F0F0E1-F63E-478F-9E02-596318414539}"/>
          </ac:spMkLst>
        </pc:spChg>
        <pc:spChg chg="mod">
          <ac:chgData name="Lee Rainwater" userId="6813557c-2b29-4307-9f2d-877207ba6c48" providerId="ADAL" clId="{FF2E9328-C953-4D06-94DE-A582B0B8F160}" dt="2019-08-29T15:19:36.928" v="18" actId="1076"/>
          <ac:spMkLst>
            <pc:docMk/>
            <pc:sldMk cId="1067165109" sldId="1308"/>
            <ac:spMk id="6" creationId="{918EA120-AE30-4836-B9A3-5E243E6C8E68}"/>
          </ac:spMkLst>
        </pc:spChg>
      </pc:sldChg>
    </pc:docChg>
  </pc:docChgLst>
  <pc:docChgLst>
    <pc:chgData name="Terry Benjamin" userId="S::tbenjamin@usga.org::c5fd253b-d4b0-4e27-9c0b-6bacf8dc5470" providerId="AD" clId="Web-{DE771D31-2DE7-E459-96F3-68166FE873C4}"/>
    <pc:docChg chg="modSld">
      <pc:chgData name="Terry Benjamin" userId="S::tbenjamin@usga.org::c5fd253b-d4b0-4e27-9c0b-6bacf8dc5470" providerId="AD" clId="Web-{DE771D31-2DE7-E459-96F3-68166FE873C4}" dt="2019-08-06T14:02:12.451" v="3"/>
      <pc:docMkLst>
        <pc:docMk/>
      </pc:docMkLst>
      <pc:sldChg chg="modSp">
        <pc:chgData name="Terry Benjamin" userId="S::tbenjamin@usga.org::c5fd253b-d4b0-4e27-9c0b-6bacf8dc5470" providerId="AD" clId="Web-{DE771D31-2DE7-E459-96F3-68166FE873C4}" dt="2019-08-06T14:02:12.451" v="3"/>
        <pc:sldMkLst>
          <pc:docMk/>
          <pc:sldMk cId="2623923909" sldId="946"/>
        </pc:sldMkLst>
        <pc:graphicFrameChg chg="mod modGraphic">
          <ac:chgData name="Terry Benjamin" userId="S::tbenjamin@usga.org::c5fd253b-d4b0-4e27-9c0b-6bacf8dc5470" providerId="AD" clId="Web-{DE771D31-2DE7-E459-96F3-68166FE873C4}" dt="2019-08-06T14:01:24.449" v="1"/>
          <ac:graphicFrameMkLst>
            <pc:docMk/>
            <pc:sldMk cId="2623923909" sldId="946"/>
            <ac:graphicFrameMk id="18" creationId="{995F2A60-8EA8-428F-BA32-93E5A792FEDC}"/>
          </ac:graphicFrameMkLst>
        </pc:graphicFrameChg>
        <pc:graphicFrameChg chg="mod modGraphic">
          <ac:chgData name="Terry Benjamin" userId="S::tbenjamin@usga.org::c5fd253b-d4b0-4e27-9c0b-6bacf8dc5470" providerId="AD" clId="Web-{DE771D31-2DE7-E459-96F3-68166FE873C4}" dt="2019-08-06T14:02:12.451" v="3"/>
          <ac:graphicFrameMkLst>
            <pc:docMk/>
            <pc:sldMk cId="2623923909" sldId="946"/>
            <ac:graphicFrameMk id="21" creationId="{C10B7602-F925-4D93-BA95-ACBD13270415}"/>
          </ac:graphicFrameMkLst>
        </pc:graphicFrameChg>
      </pc:sldChg>
    </pc:docChg>
  </pc:docChgLst>
  <pc:docChgLst>
    <pc:chgData name="Lee Rainwater" userId="S::lrainwater@usga.org::6813557c-2b29-4307-9f2d-877207ba6c48" providerId="AD" clId="Web-{19FDE846-191B-E53A-A04A-C5C7ED3FE541}"/>
    <pc:docChg chg="modSld">
      <pc:chgData name="Lee Rainwater" userId="S::lrainwater@usga.org::6813557c-2b29-4307-9f2d-877207ba6c48" providerId="AD" clId="Web-{19FDE846-191B-E53A-A04A-C5C7ED3FE541}" dt="2019-07-26T21:12:02.695" v="23"/>
      <pc:docMkLst>
        <pc:docMk/>
      </pc:docMkLst>
      <pc:sldChg chg="modSp">
        <pc:chgData name="Lee Rainwater" userId="S::lrainwater@usga.org::6813557c-2b29-4307-9f2d-877207ba6c48" providerId="AD" clId="Web-{19FDE846-191B-E53A-A04A-C5C7ED3FE541}" dt="2019-07-26T21:12:02.695" v="23"/>
        <pc:sldMkLst>
          <pc:docMk/>
          <pc:sldMk cId="512507495" sldId="1242"/>
        </pc:sldMkLst>
        <pc:graphicFrameChg chg="mod modGraphic">
          <ac:chgData name="Lee Rainwater" userId="S::lrainwater@usga.org::6813557c-2b29-4307-9f2d-877207ba6c48" providerId="AD" clId="Web-{19FDE846-191B-E53A-A04A-C5C7ED3FE541}" dt="2019-07-26T21:12:02.695" v="23"/>
          <ac:graphicFrameMkLst>
            <pc:docMk/>
            <pc:sldMk cId="512507495" sldId="1242"/>
            <ac:graphicFrameMk id="11" creationId="{72D170B2-CA2B-46AB-B9F3-48536D246781}"/>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80B7A2-FF68-4A37-917C-43D86C0B42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58EC31C-DDFC-4052-B621-7AC16372FAA6}">
      <dgm:prSet phldrT="[Text]" custT="1"/>
      <dgm:spPr>
        <a:solidFill>
          <a:srgbClr val="004987"/>
        </a:solidFill>
      </dgm:spPr>
      <dgm:t>
        <a:bodyPr/>
        <a:lstStyle/>
        <a:p>
          <a:r>
            <a:rPr lang="en-US" sz="2000">
              <a:latin typeface="Lucida Sans" panose="020B0602030504020204" pitchFamily="34" charset="0"/>
            </a:rPr>
            <a:t>Rules of Golf</a:t>
          </a:r>
        </a:p>
      </dgm:t>
    </dgm:pt>
    <dgm:pt modelId="{A2CFE030-B51E-414B-A928-AEEED078DD11}" type="parTrans" cxnId="{FEE04FBB-8C51-40D2-9AB2-F27AB2EFB436}">
      <dgm:prSet/>
      <dgm:spPr/>
      <dgm:t>
        <a:bodyPr/>
        <a:lstStyle/>
        <a:p>
          <a:endParaRPr lang="en-US" sz="2000"/>
        </a:p>
      </dgm:t>
    </dgm:pt>
    <dgm:pt modelId="{ED7A7E1A-8655-4AA1-9EA6-CF8DE6FD50A5}" type="sibTrans" cxnId="{FEE04FBB-8C51-40D2-9AB2-F27AB2EFB436}">
      <dgm:prSet/>
      <dgm:spPr/>
      <dgm:t>
        <a:bodyPr/>
        <a:lstStyle/>
        <a:p>
          <a:endParaRPr lang="en-US" sz="2000"/>
        </a:p>
      </dgm:t>
    </dgm:pt>
    <dgm:pt modelId="{CD2469C6-0CDF-4E28-B997-928429D0FE1A}">
      <dgm:prSet phldrT="[Text]" custT="1"/>
      <dgm:spPr>
        <a:solidFill>
          <a:srgbClr val="004987"/>
        </a:solidFill>
      </dgm:spPr>
      <dgm:t>
        <a:bodyPr/>
        <a:lstStyle/>
        <a:p>
          <a:r>
            <a:rPr lang="en-US" sz="2000">
              <a:latin typeface="Lucida Sans" panose="020B0602030504020204" pitchFamily="34" charset="0"/>
            </a:rPr>
            <a:t>Rules of Amateur Status</a:t>
          </a:r>
        </a:p>
      </dgm:t>
    </dgm:pt>
    <dgm:pt modelId="{84DDCAA4-71D2-4A0C-AB75-4B0068BDC58B}" type="parTrans" cxnId="{5B1C92E4-D3C0-4BD9-BC41-D98AA51A4FB6}">
      <dgm:prSet/>
      <dgm:spPr/>
      <dgm:t>
        <a:bodyPr/>
        <a:lstStyle/>
        <a:p>
          <a:endParaRPr lang="en-US" sz="2000"/>
        </a:p>
      </dgm:t>
    </dgm:pt>
    <dgm:pt modelId="{6264831E-CB31-4DDD-B3AB-82BD84CB9A7D}" type="sibTrans" cxnId="{5B1C92E4-D3C0-4BD9-BC41-D98AA51A4FB6}">
      <dgm:prSet/>
      <dgm:spPr/>
      <dgm:t>
        <a:bodyPr/>
        <a:lstStyle/>
        <a:p>
          <a:endParaRPr lang="en-US" sz="2000"/>
        </a:p>
      </dgm:t>
    </dgm:pt>
    <dgm:pt modelId="{4920865E-93AE-4DEB-9B3F-E84391DA9530}">
      <dgm:prSet phldrT="[Text]" custT="1"/>
      <dgm:spPr>
        <a:solidFill>
          <a:srgbClr val="004987"/>
        </a:solidFill>
      </dgm:spPr>
      <dgm:t>
        <a:bodyPr/>
        <a:lstStyle/>
        <a:p>
          <a:r>
            <a:rPr lang="en-US" sz="2000">
              <a:latin typeface="Lucida Sans" panose="020B0602030504020204" pitchFamily="34" charset="0"/>
            </a:rPr>
            <a:t>The Equipment Rules</a:t>
          </a:r>
        </a:p>
      </dgm:t>
    </dgm:pt>
    <dgm:pt modelId="{593CDBB5-5AA5-4757-97DA-AF3AC401A004}" type="parTrans" cxnId="{84D28C73-8C79-464F-9719-DF2591F9DAFF}">
      <dgm:prSet/>
      <dgm:spPr/>
      <dgm:t>
        <a:bodyPr/>
        <a:lstStyle/>
        <a:p>
          <a:endParaRPr lang="en-US" sz="2000"/>
        </a:p>
      </dgm:t>
    </dgm:pt>
    <dgm:pt modelId="{EB45B73C-9146-4D86-9D81-59FF3FEB987C}" type="sibTrans" cxnId="{84D28C73-8C79-464F-9719-DF2591F9DAFF}">
      <dgm:prSet/>
      <dgm:spPr/>
      <dgm:t>
        <a:bodyPr/>
        <a:lstStyle/>
        <a:p>
          <a:endParaRPr lang="en-US" sz="2000"/>
        </a:p>
      </dgm:t>
    </dgm:pt>
    <dgm:pt modelId="{304EEE1A-963C-44C4-80F3-701BBAC06F17}">
      <dgm:prSet phldrT="[Text]" custT="1"/>
      <dgm:spPr>
        <a:solidFill>
          <a:srgbClr val="004987"/>
        </a:solidFill>
      </dgm:spPr>
      <dgm:t>
        <a:bodyPr/>
        <a:lstStyle/>
        <a:p>
          <a:r>
            <a:rPr lang="en-US" sz="2000">
              <a:latin typeface="Lucida Sans" panose="020B0602030504020204" pitchFamily="34" charset="0"/>
            </a:rPr>
            <a:t>World Handicap System</a:t>
          </a:r>
        </a:p>
      </dgm:t>
    </dgm:pt>
    <dgm:pt modelId="{F82D33D2-5401-4B2F-854D-47B2694ADA69}" type="parTrans" cxnId="{D9ADB78E-E565-44CA-9E31-86173354A735}">
      <dgm:prSet/>
      <dgm:spPr/>
      <dgm:t>
        <a:bodyPr/>
        <a:lstStyle/>
        <a:p>
          <a:endParaRPr lang="en-US" sz="2000"/>
        </a:p>
      </dgm:t>
    </dgm:pt>
    <dgm:pt modelId="{29794C70-3FD9-4477-B80B-D26BDE4DEC30}" type="sibTrans" cxnId="{D9ADB78E-E565-44CA-9E31-86173354A735}">
      <dgm:prSet/>
      <dgm:spPr/>
      <dgm:t>
        <a:bodyPr/>
        <a:lstStyle/>
        <a:p>
          <a:endParaRPr lang="en-US" sz="2000"/>
        </a:p>
      </dgm:t>
    </dgm:pt>
    <dgm:pt modelId="{4FAD2EC8-D1E1-41E0-B34F-025943E6E264}" type="pres">
      <dgm:prSet presAssocID="{3180B7A2-FF68-4A37-917C-43D86C0B42A2}" presName="diagram" presStyleCnt="0">
        <dgm:presLayoutVars>
          <dgm:dir/>
          <dgm:resizeHandles val="exact"/>
        </dgm:presLayoutVars>
      </dgm:prSet>
      <dgm:spPr/>
      <dgm:t>
        <a:bodyPr/>
        <a:lstStyle/>
        <a:p>
          <a:endParaRPr lang="en-US"/>
        </a:p>
      </dgm:t>
    </dgm:pt>
    <dgm:pt modelId="{5642251B-EFFC-4067-912A-1772CB525788}" type="pres">
      <dgm:prSet presAssocID="{958EC31C-DDFC-4052-B621-7AC16372FAA6}" presName="node" presStyleLbl="node1" presStyleIdx="0" presStyleCnt="4" custScaleX="111036">
        <dgm:presLayoutVars>
          <dgm:bulletEnabled val="1"/>
        </dgm:presLayoutVars>
      </dgm:prSet>
      <dgm:spPr>
        <a:prstGeom prst="roundRect">
          <a:avLst/>
        </a:prstGeom>
      </dgm:spPr>
      <dgm:t>
        <a:bodyPr/>
        <a:lstStyle/>
        <a:p>
          <a:endParaRPr lang="en-US"/>
        </a:p>
      </dgm:t>
    </dgm:pt>
    <dgm:pt modelId="{2FC46413-2850-4856-9343-B8E92353E40D}" type="pres">
      <dgm:prSet presAssocID="{ED7A7E1A-8655-4AA1-9EA6-CF8DE6FD50A5}" presName="sibTrans" presStyleCnt="0"/>
      <dgm:spPr/>
    </dgm:pt>
    <dgm:pt modelId="{9D608743-8BC9-4CE6-BB99-EBDD6BAF8E2B}" type="pres">
      <dgm:prSet presAssocID="{CD2469C6-0CDF-4E28-B997-928429D0FE1A}" presName="node" presStyleLbl="node1" presStyleIdx="1" presStyleCnt="4" custScaleX="114201">
        <dgm:presLayoutVars>
          <dgm:bulletEnabled val="1"/>
        </dgm:presLayoutVars>
      </dgm:prSet>
      <dgm:spPr>
        <a:prstGeom prst="roundRect">
          <a:avLst/>
        </a:prstGeom>
      </dgm:spPr>
      <dgm:t>
        <a:bodyPr/>
        <a:lstStyle/>
        <a:p>
          <a:endParaRPr lang="en-US"/>
        </a:p>
      </dgm:t>
    </dgm:pt>
    <dgm:pt modelId="{B8C1A5AE-B7BC-40FD-B7A4-B51AB19BC51C}" type="pres">
      <dgm:prSet presAssocID="{6264831E-CB31-4DDD-B3AB-82BD84CB9A7D}" presName="sibTrans" presStyleCnt="0"/>
      <dgm:spPr/>
    </dgm:pt>
    <dgm:pt modelId="{2C3922DC-B263-4556-9F22-E19D7FD339B0}" type="pres">
      <dgm:prSet presAssocID="{4920865E-93AE-4DEB-9B3F-E84391DA9530}" presName="node" presStyleLbl="node1" presStyleIdx="2" presStyleCnt="4" custScaleX="111036" custLinFactNeighborX="-407" custLinFactNeighborY="-280">
        <dgm:presLayoutVars>
          <dgm:bulletEnabled val="1"/>
        </dgm:presLayoutVars>
      </dgm:prSet>
      <dgm:spPr>
        <a:prstGeom prst="roundRect">
          <a:avLst/>
        </a:prstGeom>
      </dgm:spPr>
      <dgm:t>
        <a:bodyPr/>
        <a:lstStyle/>
        <a:p>
          <a:endParaRPr lang="en-US"/>
        </a:p>
      </dgm:t>
    </dgm:pt>
    <dgm:pt modelId="{83DD53B0-6768-473B-A6F7-AD4E1B166C72}" type="pres">
      <dgm:prSet presAssocID="{EB45B73C-9146-4D86-9D81-59FF3FEB987C}" presName="sibTrans" presStyleCnt="0"/>
      <dgm:spPr/>
    </dgm:pt>
    <dgm:pt modelId="{2818D81C-B552-4C3C-AD5E-63C7CE283427}" type="pres">
      <dgm:prSet presAssocID="{304EEE1A-963C-44C4-80F3-701BBAC06F17}" presName="node" presStyleLbl="node1" presStyleIdx="3" presStyleCnt="4" custScaleX="111036" custLinFactNeighborX="4255" custLinFactNeighborY="-36">
        <dgm:presLayoutVars>
          <dgm:bulletEnabled val="1"/>
        </dgm:presLayoutVars>
      </dgm:prSet>
      <dgm:spPr>
        <a:prstGeom prst="roundRect">
          <a:avLst/>
        </a:prstGeom>
      </dgm:spPr>
      <dgm:t>
        <a:bodyPr/>
        <a:lstStyle/>
        <a:p>
          <a:endParaRPr lang="en-US"/>
        </a:p>
      </dgm:t>
    </dgm:pt>
  </dgm:ptLst>
  <dgm:cxnLst>
    <dgm:cxn modelId="{D418EF0F-5A17-4089-972D-C6D5FE7E9970}" type="presOf" srcId="{958EC31C-DDFC-4052-B621-7AC16372FAA6}" destId="{5642251B-EFFC-4067-912A-1772CB525788}" srcOrd="0" destOrd="0" presId="urn:microsoft.com/office/officeart/2005/8/layout/default"/>
    <dgm:cxn modelId="{816BA751-8E9C-4767-B2FF-AE1AC58804F3}" type="presOf" srcId="{304EEE1A-963C-44C4-80F3-701BBAC06F17}" destId="{2818D81C-B552-4C3C-AD5E-63C7CE283427}" srcOrd="0" destOrd="0" presId="urn:microsoft.com/office/officeart/2005/8/layout/default"/>
    <dgm:cxn modelId="{84D28C73-8C79-464F-9719-DF2591F9DAFF}" srcId="{3180B7A2-FF68-4A37-917C-43D86C0B42A2}" destId="{4920865E-93AE-4DEB-9B3F-E84391DA9530}" srcOrd="2" destOrd="0" parTransId="{593CDBB5-5AA5-4757-97DA-AF3AC401A004}" sibTransId="{EB45B73C-9146-4D86-9D81-59FF3FEB987C}"/>
    <dgm:cxn modelId="{5B1C92E4-D3C0-4BD9-BC41-D98AA51A4FB6}" srcId="{3180B7A2-FF68-4A37-917C-43D86C0B42A2}" destId="{CD2469C6-0CDF-4E28-B997-928429D0FE1A}" srcOrd="1" destOrd="0" parTransId="{84DDCAA4-71D2-4A0C-AB75-4B0068BDC58B}" sibTransId="{6264831E-CB31-4DDD-B3AB-82BD84CB9A7D}"/>
    <dgm:cxn modelId="{FEE04FBB-8C51-40D2-9AB2-F27AB2EFB436}" srcId="{3180B7A2-FF68-4A37-917C-43D86C0B42A2}" destId="{958EC31C-DDFC-4052-B621-7AC16372FAA6}" srcOrd="0" destOrd="0" parTransId="{A2CFE030-B51E-414B-A928-AEEED078DD11}" sibTransId="{ED7A7E1A-8655-4AA1-9EA6-CF8DE6FD50A5}"/>
    <dgm:cxn modelId="{029659A5-4262-4947-8BCE-2BBCE0861EA0}" type="presOf" srcId="{4920865E-93AE-4DEB-9B3F-E84391DA9530}" destId="{2C3922DC-B263-4556-9F22-E19D7FD339B0}" srcOrd="0" destOrd="0" presId="urn:microsoft.com/office/officeart/2005/8/layout/default"/>
    <dgm:cxn modelId="{D8B251A1-BEFB-4D50-911C-89BEEEC997DB}" type="presOf" srcId="{CD2469C6-0CDF-4E28-B997-928429D0FE1A}" destId="{9D608743-8BC9-4CE6-BB99-EBDD6BAF8E2B}" srcOrd="0" destOrd="0" presId="urn:microsoft.com/office/officeart/2005/8/layout/default"/>
    <dgm:cxn modelId="{D9ADB78E-E565-44CA-9E31-86173354A735}" srcId="{3180B7A2-FF68-4A37-917C-43D86C0B42A2}" destId="{304EEE1A-963C-44C4-80F3-701BBAC06F17}" srcOrd="3" destOrd="0" parTransId="{F82D33D2-5401-4B2F-854D-47B2694ADA69}" sibTransId="{29794C70-3FD9-4477-B80B-D26BDE4DEC30}"/>
    <dgm:cxn modelId="{20113820-C028-43DC-A782-6193C3691877}" type="presOf" srcId="{3180B7A2-FF68-4A37-917C-43D86C0B42A2}" destId="{4FAD2EC8-D1E1-41E0-B34F-025943E6E264}" srcOrd="0" destOrd="0" presId="urn:microsoft.com/office/officeart/2005/8/layout/default"/>
    <dgm:cxn modelId="{ED71B81C-14E6-4284-8A5D-3B136217F2E4}" type="presParOf" srcId="{4FAD2EC8-D1E1-41E0-B34F-025943E6E264}" destId="{5642251B-EFFC-4067-912A-1772CB525788}" srcOrd="0" destOrd="0" presId="urn:microsoft.com/office/officeart/2005/8/layout/default"/>
    <dgm:cxn modelId="{2ECC4BD5-551E-4087-AAF3-E3C9A17CB890}" type="presParOf" srcId="{4FAD2EC8-D1E1-41E0-B34F-025943E6E264}" destId="{2FC46413-2850-4856-9343-B8E92353E40D}" srcOrd="1" destOrd="0" presId="urn:microsoft.com/office/officeart/2005/8/layout/default"/>
    <dgm:cxn modelId="{B4E22FB2-0A22-410C-8D5F-AAAC6C9C1B73}" type="presParOf" srcId="{4FAD2EC8-D1E1-41E0-B34F-025943E6E264}" destId="{9D608743-8BC9-4CE6-BB99-EBDD6BAF8E2B}" srcOrd="2" destOrd="0" presId="urn:microsoft.com/office/officeart/2005/8/layout/default"/>
    <dgm:cxn modelId="{26776A8C-74D1-4005-9B66-E97740BDE886}" type="presParOf" srcId="{4FAD2EC8-D1E1-41E0-B34F-025943E6E264}" destId="{B8C1A5AE-B7BC-40FD-B7A4-B51AB19BC51C}" srcOrd="3" destOrd="0" presId="urn:microsoft.com/office/officeart/2005/8/layout/default"/>
    <dgm:cxn modelId="{A5129DF9-23E4-4DED-8511-371E62BD15D0}" type="presParOf" srcId="{4FAD2EC8-D1E1-41E0-B34F-025943E6E264}" destId="{2C3922DC-B263-4556-9F22-E19D7FD339B0}" srcOrd="4" destOrd="0" presId="urn:microsoft.com/office/officeart/2005/8/layout/default"/>
    <dgm:cxn modelId="{6669B1B0-84C4-41F4-8529-4133352F3166}" type="presParOf" srcId="{4FAD2EC8-D1E1-41E0-B34F-025943E6E264}" destId="{83DD53B0-6768-473B-A6F7-AD4E1B166C72}" srcOrd="5" destOrd="0" presId="urn:microsoft.com/office/officeart/2005/8/layout/default"/>
    <dgm:cxn modelId="{4F5A8C51-7D2A-42AA-89B7-30192855A1D5}" type="presParOf" srcId="{4FAD2EC8-D1E1-41E0-B34F-025943E6E264}" destId="{2818D81C-B552-4C3C-AD5E-63C7CE28342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DE20D-EF08-489E-BA71-532AAAB66804}" type="doc">
      <dgm:prSet loTypeId="urn:microsoft.com/office/officeart/2011/layout/TabList" loCatId="list" qsTypeId="urn:microsoft.com/office/officeart/2005/8/quickstyle/simple1" qsCatId="simple" csTypeId="urn:microsoft.com/office/officeart/2005/8/colors/accent1_3" csCatId="accent1" phldr="1"/>
      <dgm:spPr/>
      <dgm:t>
        <a:bodyPr/>
        <a:lstStyle/>
        <a:p>
          <a:endParaRPr lang="en-US"/>
        </a:p>
      </dgm:t>
    </dgm:pt>
    <dgm:pt modelId="{1B6FBE70-5DE5-4ED6-BC92-FE4BECF17955}">
      <dgm:prSet phldrT="[Text]" custT="1"/>
      <dgm:spPr/>
      <dgm:t>
        <a:bodyPr/>
        <a:lstStyle/>
        <a:p>
          <a:r>
            <a:rPr lang="en-US" sz="1400">
              <a:latin typeface="Lucida Sans" panose="020B0602030504020204" pitchFamily="34" charset="0"/>
            </a:rPr>
            <a:t>The USGA and </a:t>
          </a:r>
        </a:p>
        <a:p>
          <a:r>
            <a:rPr lang="en-US" sz="1400">
              <a:latin typeface="Lucida Sans" panose="020B0602030504020204" pitchFamily="34" charset="0"/>
            </a:rPr>
            <a:t>The R&amp;A</a:t>
          </a:r>
        </a:p>
      </dgm:t>
    </dgm:pt>
    <dgm:pt modelId="{FD9A6811-117B-416F-948D-39A1DD1E50A6}" type="parTrans" cxnId="{F2F57B2F-1BB8-4E51-AF07-4043A15083C5}">
      <dgm:prSet/>
      <dgm:spPr/>
      <dgm:t>
        <a:bodyPr/>
        <a:lstStyle/>
        <a:p>
          <a:endParaRPr lang="en-US"/>
        </a:p>
      </dgm:t>
    </dgm:pt>
    <dgm:pt modelId="{FBE6E725-4847-41D1-B7CD-9E352DD23EB9}" type="sibTrans" cxnId="{F2F57B2F-1BB8-4E51-AF07-4043A15083C5}">
      <dgm:prSet/>
      <dgm:spPr/>
      <dgm:t>
        <a:bodyPr/>
        <a:lstStyle/>
        <a:p>
          <a:endParaRPr lang="en-US"/>
        </a:p>
      </dgm:t>
    </dgm:pt>
    <dgm:pt modelId="{9DA1227E-C97B-4D9A-84CD-57F1FEE33747}">
      <dgm:prSet phldrT="[Text]" custT="1"/>
      <dgm:spPr/>
      <dgm:t>
        <a:bodyPr lIns="274320" rIns="0" anchor="ctr"/>
        <a:lstStyle/>
        <a:p>
          <a:r>
            <a:rPr lang="en-US" sz="1400" dirty="0">
              <a:latin typeface="Lucida Sans" panose="020B0602030504020204" pitchFamily="34" charset="0"/>
            </a:rPr>
            <a:t>Are joint governing authorities and are responsible for authorizing use of the World Handicap System.</a:t>
          </a:r>
        </a:p>
      </dgm:t>
    </dgm:pt>
    <dgm:pt modelId="{187BF7EE-3E52-4683-A4B4-725AA67D7752}" type="parTrans" cxnId="{FA6B1A39-7F3F-4D1D-94B8-BA3DA070D98C}">
      <dgm:prSet/>
      <dgm:spPr/>
      <dgm:t>
        <a:bodyPr/>
        <a:lstStyle/>
        <a:p>
          <a:endParaRPr lang="en-US"/>
        </a:p>
      </dgm:t>
    </dgm:pt>
    <dgm:pt modelId="{46F547A6-691F-4C88-86D7-2CF0D796C28D}" type="sibTrans" cxnId="{FA6B1A39-7F3F-4D1D-94B8-BA3DA070D98C}">
      <dgm:prSet/>
      <dgm:spPr/>
      <dgm:t>
        <a:bodyPr/>
        <a:lstStyle/>
        <a:p>
          <a:endParaRPr lang="en-US"/>
        </a:p>
      </dgm:t>
    </dgm:pt>
    <dgm:pt modelId="{C07C88C2-B224-4AE4-BFAA-2BD532A1BBAD}">
      <dgm:prSet phldrT="[Text]" custT="1"/>
      <dgm:spPr/>
      <dgm:t>
        <a:bodyPr/>
        <a:lstStyle/>
        <a:p>
          <a:r>
            <a:rPr lang="en-US" sz="1400">
              <a:latin typeface="Lucida Sans" panose="020B0602030504020204" pitchFamily="34" charset="0"/>
            </a:rPr>
            <a:t>National Associations</a:t>
          </a:r>
        </a:p>
      </dgm:t>
    </dgm:pt>
    <dgm:pt modelId="{644DE72E-D1FA-478C-B249-51130B30CE58}" type="parTrans" cxnId="{59626A63-3400-4C70-B090-0A5701A651CF}">
      <dgm:prSet/>
      <dgm:spPr/>
      <dgm:t>
        <a:bodyPr/>
        <a:lstStyle/>
        <a:p>
          <a:endParaRPr lang="en-US"/>
        </a:p>
      </dgm:t>
    </dgm:pt>
    <dgm:pt modelId="{44D8F16C-FFEA-4A2B-BB85-61CF784CBF41}" type="sibTrans" cxnId="{59626A63-3400-4C70-B090-0A5701A651CF}">
      <dgm:prSet/>
      <dgm:spPr/>
      <dgm:t>
        <a:bodyPr/>
        <a:lstStyle/>
        <a:p>
          <a:endParaRPr lang="en-US"/>
        </a:p>
      </dgm:t>
    </dgm:pt>
    <dgm:pt modelId="{7F235285-6051-4589-A78B-729A78BCBF2C}">
      <dgm:prSet phldrT="[Text]" custT="1"/>
      <dgm:spPr/>
      <dgm:t>
        <a:bodyPr lIns="274320" rIns="274320" anchor="ctr"/>
        <a:lstStyle/>
        <a:p>
          <a:r>
            <a:rPr lang="en-US" sz="1400">
              <a:latin typeface="Lucida Sans" panose="020B0602030504020204" pitchFamily="34" charset="0"/>
            </a:rPr>
            <a:t>Have the exclusive rights to implement and administer the World Handicap System within its jurisdiction, including the issuance of a Handicap Index.</a:t>
          </a:r>
        </a:p>
      </dgm:t>
    </dgm:pt>
    <dgm:pt modelId="{1CF4BB72-3209-46B7-BB8A-B853EC9B468F}" type="parTrans" cxnId="{6DA371E5-6266-4AA5-95F5-D5FB15380FB0}">
      <dgm:prSet/>
      <dgm:spPr/>
      <dgm:t>
        <a:bodyPr/>
        <a:lstStyle/>
        <a:p>
          <a:endParaRPr lang="en-US"/>
        </a:p>
      </dgm:t>
    </dgm:pt>
    <dgm:pt modelId="{EAA9DACD-8833-4EF0-A19F-50B677C6D6C6}" type="sibTrans" cxnId="{6DA371E5-6266-4AA5-95F5-D5FB15380FB0}">
      <dgm:prSet/>
      <dgm:spPr/>
      <dgm:t>
        <a:bodyPr/>
        <a:lstStyle/>
        <a:p>
          <a:endParaRPr lang="en-US"/>
        </a:p>
      </dgm:t>
    </dgm:pt>
    <dgm:pt modelId="{BEEAC277-5CA3-47FC-97E8-154AF58453D7}">
      <dgm:prSet custT="1"/>
      <dgm:spPr/>
      <dgm:t>
        <a:bodyPr/>
        <a:lstStyle/>
        <a:p>
          <a:r>
            <a:rPr lang="en-US" sz="1400">
              <a:latin typeface="Lucida Sans" panose="020B0602030504020204" pitchFamily="34" charset="0"/>
            </a:rPr>
            <a:t>Allied Golf Associations</a:t>
          </a:r>
        </a:p>
      </dgm:t>
    </dgm:pt>
    <dgm:pt modelId="{DEC4FE84-A604-4434-A982-B6385983FC02}" type="parTrans" cxnId="{D269B895-F6F1-4A58-BD1A-4D9998F90D21}">
      <dgm:prSet/>
      <dgm:spPr/>
      <dgm:t>
        <a:bodyPr/>
        <a:lstStyle/>
        <a:p>
          <a:endParaRPr lang="en-US"/>
        </a:p>
      </dgm:t>
    </dgm:pt>
    <dgm:pt modelId="{67650245-C3D2-4958-A175-84FC84AD2788}" type="sibTrans" cxnId="{D269B895-F6F1-4A58-BD1A-4D9998F90D21}">
      <dgm:prSet/>
      <dgm:spPr/>
      <dgm:t>
        <a:bodyPr/>
        <a:lstStyle/>
        <a:p>
          <a:endParaRPr lang="en-US"/>
        </a:p>
      </dgm:t>
    </dgm:pt>
    <dgm:pt modelId="{7B5426B6-2183-4E6D-8E01-EFF231604328}">
      <dgm:prSet custT="1"/>
      <dgm:spPr/>
      <dgm:t>
        <a:bodyPr lIns="274320" rIns="274320" anchor="ctr"/>
        <a:lstStyle/>
        <a:p>
          <a:r>
            <a:rPr lang="en-US" sz="1400">
              <a:solidFill>
                <a:schemeClr val="tx1"/>
              </a:solidFill>
              <a:latin typeface="Lucida Sans" panose="020B0602030504020204" pitchFamily="34" charset="0"/>
              <a:cs typeface="Calibri Light"/>
            </a:rPr>
            <a:t>AGAs are affiliated to the USGA and comprised of golf clubs and/or golfers within a defined area.</a:t>
          </a:r>
          <a:endParaRPr lang="en-US" sz="1400">
            <a:latin typeface="Lucida Sans" panose="020B0602030504020204" pitchFamily="34" charset="0"/>
          </a:endParaRPr>
        </a:p>
      </dgm:t>
    </dgm:pt>
    <dgm:pt modelId="{BF263BBA-9CF5-4F91-876D-26A29B845EED}" type="parTrans" cxnId="{F1AE93BB-E76C-45E5-AC05-039D0CBD88B3}">
      <dgm:prSet/>
      <dgm:spPr/>
      <dgm:t>
        <a:bodyPr/>
        <a:lstStyle/>
        <a:p>
          <a:endParaRPr lang="en-US"/>
        </a:p>
      </dgm:t>
    </dgm:pt>
    <dgm:pt modelId="{3F0F8F72-838E-4E1B-9803-A437D7E490A5}" type="sibTrans" cxnId="{F1AE93BB-E76C-45E5-AC05-039D0CBD88B3}">
      <dgm:prSet/>
      <dgm:spPr/>
      <dgm:t>
        <a:bodyPr/>
        <a:lstStyle/>
        <a:p>
          <a:endParaRPr lang="en-US"/>
        </a:p>
      </dgm:t>
    </dgm:pt>
    <dgm:pt modelId="{3337B9E0-B97F-4775-9545-34AD545DD786}">
      <dgm:prSet custT="1"/>
      <dgm:spPr/>
      <dgm:t>
        <a:bodyPr/>
        <a:lstStyle/>
        <a:p>
          <a:r>
            <a:rPr lang="en-US" sz="1400">
              <a:latin typeface="Lucida Sans" panose="020B0602030504020204" pitchFamily="34" charset="0"/>
            </a:rPr>
            <a:t>Golf Club/Handicap Committee</a:t>
          </a:r>
        </a:p>
      </dgm:t>
    </dgm:pt>
    <dgm:pt modelId="{D32E6B07-4BC6-4869-81B5-7C6EB22AABC6}" type="parTrans" cxnId="{3DA0A7DF-FE54-425B-B60F-FB1D75B5CCE6}">
      <dgm:prSet/>
      <dgm:spPr/>
      <dgm:t>
        <a:bodyPr/>
        <a:lstStyle/>
        <a:p>
          <a:endParaRPr lang="en-US"/>
        </a:p>
      </dgm:t>
    </dgm:pt>
    <dgm:pt modelId="{169531F9-88DB-4EFF-BA2D-18199C280940}" type="sibTrans" cxnId="{3DA0A7DF-FE54-425B-B60F-FB1D75B5CCE6}">
      <dgm:prSet/>
      <dgm:spPr/>
      <dgm:t>
        <a:bodyPr/>
        <a:lstStyle/>
        <a:p>
          <a:endParaRPr lang="en-US"/>
        </a:p>
      </dgm:t>
    </dgm:pt>
    <dgm:pt modelId="{C5A5AF4B-4E7A-4619-9800-7CF89C23FEC3}">
      <dgm:prSet custT="1"/>
      <dgm:spPr/>
      <dgm:t>
        <a:bodyPr lIns="274320" rIns="274320" anchor="ctr"/>
        <a:lstStyle/>
        <a:p>
          <a:r>
            <a:rPr lang="en-US" sz="1400">
              <a:latin typeface="Lucida Sans" panose="020B0602030504020204" pitchFamily="34" charset="0"/>
            </a:rPr>
            <a:t>Is affiliated to its AGA and is responsible for ensuring the Handicaps of its members are administered in accordance with the requirements of the Rules of Handicapping. </a:t>
          </a:r>
        </a:p>
      </dgm:t>
    </dgm:pt>
    <dgm:pt modelId="{F080636A-A4DD-4BAA-8F19-BEF9C87D8495}" type="parTrans" cxnId="{3F55215D-244A-441D-876A-E7A8B0B18378}">
      <dgm:prSet/>
      <dgm:spPr/>
      <dgm:t>
        <a:bodyPr/>
        <a:lstStyle/>
        <a:p>
          <a:endParaRPr lang="en-US"/>
        </a:p>
      </dgm:t>
    </dgm:pt>
    <dgm:pt modelId="{BF52698B-F16B-4B04-98DB-92D3BC9E6F73}" type="sibTrans" cxnId="{3F55215D-244A-441D-876A-E7A8B0B18378}">
      <dgm:prSet/>
      <dgm:spPr/>
      <dgm:t>
        <a:bodyPr/>
        <a:lstStyle/>
        <a:p>
          <a:endParaRPr lang="en-US"/>
        </a:p>
      </dgm:t>
    </dgm:pt>
    <dgm:pt modelId="{603FF3EE-1902-44C7-B14B-138C07BF3FEE}">
      <dgm:prSet custT="1"/>
      <dgm:spPr/>
      <dgm:t>
        <a:bodyPr/>
        <a:lstStyle/>
        <a:p>
          <a:r>
            <a:rPr lang="en-US" sz="1400">
              <a:latin typeface="Lucida Sans" panose="020B0602030504020204" pitchFamily="34" charset="0"/>
            </a:rPr>
            <a:t>Player</a:t>
          </a:r>
        </a:p>
      </dgm:t>
    </dgm:pt>
    <dgm:pt modelId="{70C27927-3E8B-4B7A-8CAD-B5075A1E4B15}" type="parTrans" cxnId="{84595848-7A0F-48D1-A7E9-9828F883D8E4}">
      <dgm:prSet/>
      <dgm:spPr/>
      <dgm:t>
        <a:bodyPr/>
        <a:lstStyle/>
        <a:p>
          <a:endParaRPr lang="en-US"/>
        </a:p>
      </dgm:t>
    </dgm:pt>
    <dgm:pt modelId="{C6277F96-8ED7-4FEB-8757-9FD34C46A5DD}" type="sibTrans" cxnId="{84595848-7A0F-48D1-A7E9-9828F883D8E4}">
      <dgm:prSet/>
      <dgm:spPr/>
      <dgm:t>
        <a:bodyPr/>
        <a:lstStyle/>
        <a:p>
          <a:endParaRPr lang="en-US"/>
        </a:p>
      </dgm:t>
    </dgm:pt>
    <dgm:pt modelId="{3F370E8A-8341-475B-99AA-6B7BCD956897}">
      <dgm:prSet custT="1"/>
      <dgm:spPr/>
      <dgm:t>
        <a:bodyPr lIns="274320" rIns="274320" anchor="ctr"/>
        <a:lstStyle/>
        <a:p>
          <a:r>
            <a:rPr lang="en-US" sz="1400">
              <a:latin typeface="Lucida Sans" panose="020B0602030504020204" pitchFamily="34" charset="0"/>
            </a:rPr>
            <a:t>Attempts to make the best score possible at each hole and submits scores for handicap purposes as soon as possible after the round is completed.</a:t>
          </a:r>
        </a:p>
      </dgm:t>
    </dgm:pt>
    <dgm:pt modelId="{43946D8A-C349-49DF-8EC9-820743BDD8F8}" type="parTrans" cxnId="{0259B97D-8D1C-4B77-A5B7-434D5BB3ED23}">
      <dgm:prSet/>
      <dgm:spPr/>
      <dgm:t>
        <a:bodyPr/>
        <a:lstStyle/>
        <a:p>
          <a:endParaRPr lang="en-US"/>
        </a:p>
      </dgm:t>
    </dgm:pt>
    <dgm:pt modelId="{B041841C-4E6B-4317-B89D-2A6387EB533E}" type="sibTrans" cxnId="{0259B97D-8D1C-4B77-A5B7-434D5BB3ED23}">
      <dgm:prSet/>
      <dgm:spPr/>
      <dgm:t>
        <a:bodyPr/>
        <a:lstStyle/>
        <a:p>
          <a:endParaRPr lang="en-US"/>
        </a:p>
      </dgm:t>
    </dgm:pt>
    <dgm:pt modelId="{B7F2D829-3235-4A95-9409-64EA3E76A146}" type="pres">
      <dgm:prSet presAssocID="{197DE20D-EF08-489E-BA71-532AAAB66804}" presName="Name0" presStyleCnt="0">
        <dgm:presLayoutVars>
          <dgm:chMax/>
          <dgm:chPref val="3"/>
          <dgm:dir/>
          <dgm:animOne val="branch"/>
          <dgm:animLvl val="lvl"/>
        </dgm:presLayoutVars>
      </dgm:prSet>
      <dgm:spPr/>
      <dgm:t>
        <a:bodyPr/>
        <a:lstStyle/>
        <a:p>
          <a:endParaRPr lang="en-US"/>
        </a:p>
      </dgm:t>
    </dgm:pt>
    <dgm:pt modelId="{B1E49CDF-F595-496C-B291-C29C1F8006FC}" type="pres">
      <dgm:prSet presAssocID="{1B6FBE70-5DE5-4ED6-BC92-FE4BECF17955}" presName="composite" presStyleCnt="0"/>
      <dgm:spPr/>
    </dgm:pt>
    <dgm:pt modelId="{2DDFC758-9464-4818-9CE8-996D0F27822B}" type="pres">
      <dgm:prSet presAssocID="{1B6FBE70-5DE5-4ED6-BC92-FE4BECF17955}" presName="FirstChild" presStyleLbl="revTx" presStyleIdx="0" presStyleCnt="5" custScaleY="81807">
        <dgm:presLayoutVars>
          <dgm:chMax val="0"/>
          <dgm:chPref val="0"/>
          <dgm:bulletEnabled val="1"/>
        </dgm:presLayoutVars>
      </dgm:prSet>
      <dgm:spPr/>
      <dgm:t>
        <a:bodyPr/>
        <a:lstStyle/>
        <a:p>
          <a:endParaRPr lang="en-US"/>
        </a:p>
      </dgm:t>
    </dgm:pt>
    <dgm:pt modelId="{CC13F3CF-94FE-4046-8910-50EAD34258F5}" type="pres">
      <dgm:prSet presAssocID="{1B6FBE70-5DE5-4ED6-BC92-FE4BECF17955}" presName="Parent" presStyleLbl="alignNode1" presStyleIdx="0" presStyleCnt="5" custScaleX="90909" custScaleY="80850" custLinFactNeighborX="-836" custLinFactNeighborY="-10026">
        <dgm:presLayoutVars>
          <dgm:chMax val="3"/>
          <dgm:chPref val="3"/>
          <dgm:bulletEnabled val="1"/>
        </dgm:presLayoutVars>
      </dgm:prSet>
      <dgm:spPr/>
      <dgm:t>
        <a:bodyPr/>
        <a:lstStyle/>
        <a:p>
          <a:endParaRPr lang="en-US"/>
        </a:p>
      </dgm:t>
    </dgm:pt>
    <dgm:pt modelId="{34178111-A0BB-4379-BBFC-5EFB3B31F077}" type="pres">
      <dgm:prSet presAssocID="{1B6FBE70-5DE5-4ED6-BC92-FE4BECF17955}" presName="Accent" presStyleLbl="parChTrans1D1" presStyleIdx="0" presStyleCnt="5"/>
      <dgm:spPr/>
    </dgm:pt>
    <dgm:pt modelId="{46CE6008-9E08-4FF8-B710-0405B652F548}" type="pres">
      <dgm:prSet presAssocID="{FBE6E725-4847-41D1-B7CD-9E352DD23EB9}" presName="sibTrans" presStyleCnt="0"/>
      <dgm:spPr/>
    </dgm:pt>
    <dgm:pt modelId="{2C3BF768-0F6C-4D4E-A90F-4AD617C6F4AD}" type="pres">
      <dgm:prSet presAssocID="{C07C88C2-B224-4AE4-BFAA-2BD532A1BBAD}" presName="composite" presStyleCnt="0"/>
      <dgm:spPr/>
    </dgm:pt>
    <dgm:pt modelId="{61A02E3F-AB2A-4371-8D71-9AFE16E3A795}" type="pres">
      <dgm:prSet presAssocID="{C07C88C2-B224-4AE4-BFAA-2BD532A1BBAD}" presName="FirstChild" presStyleLbl="revTx" presStyleIdx="1" presStyleCnt="5" custScaleY="81406">
        <dgm:presLayoutVars>
          <dgm:chMax val="0"/>
          <dgm:chPref val="0"/>
          <dgm:bulletEnabled val="1"/>
        </dgm:presLayoutVars>
      </dgm:prSet>
      <dgm:spPr/>
      <dgm:t>
        <a:bodyPr/>
        <a:lstStyle/>
        <a:p>
          <a:endParaRPr lang="en-US"/>
        </a:p>
      </dgm:t>
    </dgm:pt>
    <dgm:pt modelId="{487EF9CE-389D-4731-B89B-C26B88637189}" type="pres">
      <dgm:prSet presAssocID="{C07C88C2-B224-4AE4-BFAA-2BD532A1BBAD}" presName="Parent" presStyleLbl="alignNode1" presStyleIdx="1" presStyleCnt="5" custScaleX="90909" custScaleY="79456">
        <dgm:presLayoutVars>
          <dgm:chMax val="3"/>
          <dgm:chPref val="3"/>
          <dgm:bulletEnabled val="1"/>
        </dgm:presLayoutVars>
      </dgm:prSet>
      <dgm:spPr/>
      <dgm:t>
        <a:bodyPr/>
        <a:lstStyle/>
        <a:p>
          <a:endParaRPr lang="en-US"/>
        </a:p>
      </dgm:t>
    </dgm:pt>
    <dgm:pt modelId="{90A66004-5D73-4399-BACF-C9AD3022BF31}" type="pres">
      <dgm:prSet presAssocID="{C07C88C2-B224-4AE4-BFAA-2BD532A1BBAD}" presName="Accent" presStyleLbl="parChTrans1D1" presStyleIdx="1" presStyleCnt="5"/>
      <dgm:spPr/>
    </dgm:pt>
    <dgm:pt modelId="{AA37E3A6-303A-4D9A-9A67-0E8941E3B8B0}" type="pres">
      <dgm:prSet presAssocID="{44D8F16C-FFEA-4A2B-BB85-61CF784CBF41}" presName="sibTrans" presStyleCnt="0"/>
      <dgm:spPr/>
    </dgm:pt>
    <dgm:pt modelId="{30ECA73F-B10F-40E3-A58D-E3780F539352}" type="pres">
      <dgm:prSet presAssocID="{BEEAC277-5CA3-47FC-97E8-154AF58453D7}" presName="composite" presStyleCnt="0"/>
      <dgm:spPr/>
    </dgm:pt>
    <dgm:pt modelId="{E801E752-84F9-49DC-BE40-97500FC8F9B6}" type="pres">
      <dgm:prSet presAssocID="{BEEAC277-5CA3-47FC-97E8-154AF58453D7}" presName="FirstChild" presStyleLbl="revTx" presStyleIdx="2" presStyleCnt="5" custScaleY="81167">
        <dgm:presLayoutVars>
          <dgm:chMax val="0"/>
          <dgm:chPref val="0"/>
          <dgm:bulletEnabled val="1"/>
        </dgm:presLayoutVars>
      </dgm:prSet>
      <dgm:spPr/>
      <dgm:t>
        <a:bodyPr/>
        <a:lstStyle/>
        <a:p>
          <a:endParaRPr lang="en-US"/>
        </a:p>
      </dgm:t>
    </dgm:pt>
    <dgm:pt modelId="{BBA56318-A254-499C-A9E2-65049A106DD9}" type="pres">
      <dgm:prSet presAssocID="{BEEAC277-5CA3-47FC-97E8-154AF58453D7}" presName="Parent" presStyleLbl="alignNode1" presStyleIdx="2" presStyleCnt="5" custScaleX="90909" custScaleY="78702">
        <dgm:presLayoutVars>
          <dgm:chMax val="3"/>
          <dgm:chPref val="3"/>
          <dgm:bulletEnabled val="1"/>
        </dgm:presLayoutVars>
      </dgm:prSet>
      <dgm:spPr/>
      <dgm:t>
        <a:bodyPr/>
        <a:lstStyle/>
        <a:p>
          <a:endParaRPr lang="en-US"/>
        </a:p>
      </dgm:t>
    </dgm:pt>
    <dgm:pt modelId="{B2FAE948-9358-498E-AF96-B9C2810A0AC6}" type="pres">
      <dgm:prSet presAssocID="{BEEAC277-5CA3-47FC-97E8-154AF58453D7}" presName="Accent" presStyleLbl="parChTrans1D1" presStyleIdx="2" presStyleCnt="5"/>
      <dgm:spPr/>
    </dgm:pt>
    <dgm:pt modelId="{C1FB5153-AB1E-4E25-8F25-848A741B9086}" type="pres">
      <dgm:prSet presAssocID="{67650245-C3D2-4958-A175-84FC84AD2788}" presName="sibTrans" presStyleCnt="0"/>
      <dgm:spPr/>
    </dgm:pt>
    <dgm:pt modelId="{AA349790-8BF8-458D-9C67-02B9D7065ADF}" type="pres">
      <dgm:prSet presAssocID="{3337B9E0-B97F-4775-9545-34AD545DD786}" presName="composite" presStyleCnt="0"/>
      <dgm:spPr/>
    </dgm:pt>
    <dgm:pt modelId="{C31339CC-10EC-49EB-825C-E0091A114F8D}" type="pres">
      <dgm:prSet presAssocID="{3337B9E0-B97F-4775-9545-34AD545DD786}" presName="FirstChild" presStyleLbl="revTx" presStyleIdx="3" presStyleCnt="5" custScaleY="81008">
        <dgm:presLayoutVars>
          <dgm:chMax val="0"/>
          <dgm:chPref val="0"/>
          <dgm:bulletEnabled val="1"/>
        </dgm:presLayoutVars>
      </dgm:prSet>
      <dgm:spPr/>
      <dgm:t>
        <a:bodyPr/>
        <a:lstStyle/>
        <a:p>
          <a:endParaRPr lang="en-US"/>
        </a:p>
      </dgm:t>
    </dgm:pt>
    <dgm:pt modelId="{8C0AA662-B4BC-42C9-BE20-E0812D6207AC}" type="pres">
      <dgm:prSet presAssocID="{3337B9E0-B97F-4775-9545-34AD545DD786}" presName="Parent" presStyleLbl="alignNode1" presStyleIdx="3" presStyleCnt="5" custScaleX="90909" custScaleY="77963">
        <dgm:presLayoutVars>
          <dgm:chMax val="3"/>
          <dgm:chPref val="3"/>
          <dgm:bulletEnabled val="1"/>
        </dgm:presLayoutVars>
      </dgm:prSet>
      <dgm:spPr/>
      <dgm:t>
        <a:bodyPr/>
        <a:lstStyle/>
        <a:p>
          <a:endParaRPr lang="en-US"/>
        </a:p>
      </dgm:t>
    </dgm:pt>
    <dgm:pt modelId="{853020DF-6055-4D0E-AD9D-F87D583CCD78}" type="pres">
      <dgm:prSet presAssocID="{3337B9E0-B97F-4775-9545-34AD545DD786}" presName="Accent" presStyleLbl="parChTrans1D1" presStyleIdx="3" presStyleCnt="5"/>
      <dgm:spPr/>
    </dgm:pt>
    <dgm:pt modelId="{EBE576B6-0E21-43AD-848B-8D34DC14CF92}" type="pres">
      <dgm:prSet presAssocID="{169531F9-88DB-4EFF-BA2D-18199C280940}" presName="sibTrans" presStyleCnt="0"/>
      <dgm:spPr/>
    </dgm:pt>
    <dgm:pt modelId="{87E6B494-D342-4740-913D-F8A8DC08E2E8}" type="pres">
      <dgm:prSet presAssocID="{603FF3EE-1902-44C7-B14B-138C07BF3FEE}" presName="composite" presStyleCnt="0"/>
      <dgm:spPr/>
    </dgm:pt>
    <dgm:pt modelId="{AD3292FF-96F9-4BB1-A05B-B2DE77519EC1}" type="pres">
      <dgm:prSet presAssocID="{603FF3EE-1902-44C7-B14B-138C07BF3FEE}" presName="FirstChild" presStyleLbl="revTx" presStyleIdx="4" presStyleCnt="5" custScaleY="81008">
        <dgm:presLayoutVars>
          <dgm:chMax val="0"/>
          <dgm:chPref val="0"/>
          <dgm:bulletEnabled val="1"/>
        </dgm:presLayoutVars>
      </dgm:prSet>
      <dgm:spPr/>
      <dgm:t>
        <a:bodyPr/>
        <a:lstStyle/>
        <a:p>
          <a:endParaRPr lang="en-US"/>
        </a:p>
      </dgm:t>
    </dgm:pt>
    <dgm:pt modelId="{7A7CF858-5434-4FF5-A8D5-A028E6D6E4A3}" type="pres">
      <dgm:prSet presAssocID="{603FF3EE-1902-44C7-B14B-138C07BF3FEE}" presName="Parent" presStyleLbl="alignNode1" presStyleIdx="4" presStyleCnt="5" custScaleX="90909" custScaleY="77381">
        <dgm:presLayoutVars>
          <dgm:chMax val="3"/>
          <dgm:chPref val="3"/>
          <dgm:bulletEnabled val="1"/>
        </dgm:presLayoutVars>
      </dgm:prSet>
      <dgm:spPr/>
      <dgm:t>
        <a:bodyPr/>
        <a:lstStyle/>
        <a:p>
          <a:endParaRPr lang="en-US"/>
        </a:p>
      </dgm:t>
    </dgm:pt>
    <dgm:pt modelId="{2DD4DA67-E338-425B-861C-A8CF217EE131}" type="pres">
      <dgm:prSet presAssocID="{603FF3EE-1902-44C7-B14B-138C07BF3FEE}" presName="Accent" presStyleLbl="parChTrans1D1" presStyleIdx="4" presStyleCnt="5"/>
      <dgm:spPr/>
    </dgm:pt>
  </dgm:ptLst>
  <dgm:cxnLst>
    <dgm:cxn modelId="{36FAADD3-4B12-4EA2-8764-42E6CC81D098}" type="presOf" srcId="{1B6FBE70-5DE5-4ED6-BC92-FE4BECF17955}" destId="{CC13F3CF-94FE-4046-8910-50EAD34258F5}" srcOrd="0" destOrd="0" presId="urn:microsoft.com/office/officeart/2011/layout/TabList"/>
    <dgm:cxn modelId="{F1AE93BB-E76C-45E5-AC05-039D0CBD88B3}" srcId="{BEEAC277-5CA3-47FC-97E8-154AF58453D7}" destId="{7B5426B6-2183-4E6D-8E01-EFF231604328}" srcOrd="0" destOrd="0" parTransId="{BF263BBA-9CF5-4F91-876D-26A29B845EED}" sibTransId="{3F0F8F72-838E-4E1B-9803-A437D7E490A5}"/>
    <dgm:cxn modelId="{1AC4BDD6-9CD9-4388-8B08-7DDAC6F3245C}" type="presOf" srcId="{3F370E8A-8341-475B-99AA-6B7BCD956897}" destId="{AD3292FF-96F9-4BB1-A05B-B2DE77519EC1}" srcOrd="0" destOrd="0" presId="urn:microsoft.com/office/officeart/2011/layout/TabList"/>
    <dgm:cxn modelId="{29136435-D347-4681-A002-C4351DECE393}" type="presOf" srcId="{9DA1227E-C97B-4D9A-84CD-57F1FEE33747}" destId="{2DDFC758-9464-4818-9CE8-996D0F27822B}" srcOrd="0" destOrd="0" presId="urn:microsoft.com/office/officeart/2011/layout/TabList"/>
    <dgm:cxn modelId="{3DA0A7DF-FE54-425B-B60F-FB1D75B5CCE6}" srcId="{197DE20D-EF08-489E-BA71-532AAAB66804}" destId="{3337B9E0-B97F-4775-9545-34AD545DD786}" srcOrd="3" destOrd="0" parTransId="{D32E6B07-4BC6-4869-81B5-7C6EB22AABC6}" sibTransId="{169531F9-88DB-4EFF-BA2D-18199C280940}"/>
    <dgm:cxn modelId="{3F55215D-244A-441D-876A-E7A8B0B18378}" srcId="{3337B9E0-B97F-4775-9545-34AD545DD786}" destId="{C5A5AF4B-4E7A-4619-9800-7CF89C23FEC3}" srcOrd="0" destOrd="0" parTransId="{F080636A-A4DD-4BAA-8F19-BEF9C87D8495}" sibTransId="{BF52698B-F16B-4B04-98DB-92D3BC9E6F73}"/>
    <dgm:cxn modelId="{F8B45E5E-CB64-4217-8EC3-A72757C6DA05}" type="presOf" srcId="{3337B9E0-B97F-4775-9545-34AD545DD786}" destId="{8C0AA662-B4BC-42C9-BE20-E0812D6207AC}" srcOrd="0" destOrd="0" presId="urn:microsoft.com/office/officeart/2011/layout/TabList"/>
    <dgm:cxn modelId="{84595848-7A0F-48D1-A7E9-9828F883D8E4}" srcId="{197DE20D-EF08-489E-BA71-532AAAB66804}" destId="{603FF3EE-1902-44C7-B14B-138C07BF3FEE}" srcOrd="4" destOrd="0" parTransId="{70C27927-3E8B-4B7A-8CAD-B5075A1E4B15}" sibTransId="{C6277F96-8ED7-4FEB-8757-9FD34C46A5DD}"/>
    <dgm:cxn modelId="{0259B97D-8D1C-4B77-A5B7-434D5BB3ED23}" srcId="{603FF3EE-1902-44C7-B14B-138C07BF3FEE}" destId="{3F370E8A-8341-475B-99AA-6B7BCD956897}" srcOrd="0" destOrd="0" parTransId="{43946D8A-C349-49DF-8EC9-820743BDD8F8}" sibTransId="{B041841C-4E6B-4317-B89D-2A6387EB533E}"/>
    <dgm:cxn modelId="{A8EF172C-C698-4E7D-B0B6-6DE56736177F}" type="presOf" srcId="{C07C88C2-B224-4AE4-BFAA-2BD532A1BBAD}" destId="{487EF9CE-389D-4731-B89B-C26B88637189}" srcOrd="0" destOrd="0" presId="urn:microsoft.com/office/officeart/2011/layout/TabList"/>
    <dgm:cxn modelId="{AF8EE17A-8053-4755-B095-184141FD2E83}" type="presOf" srcId="{C5A5AF4B-4E7A-4619-9800-7CF89C23FEC3}" destId="{C31339CC-10EC-49EB-825C-E0091A114F8D}" srcOrd="0" destOrd="0" presId="urn:microsoft.com/office/officeart/2011/layout/TabList"/>
    <dgm:cxn modelId="{6DA371E5-6266-4AA5-95F5-D5FB15380FB0}" srcId="{C07C88C2-B224-4AE4-BFAA-2BD532A1BBAD}" destId="{7F235285-6051-4589-A78B-729A78BCBF2C}" srcOrd="0" destOrd="0" parTransId="{1CF4BB72-3209-46B7-BB8A-B853EC9B468F}" sibTransId="{EAA9DACD-8833-4EF0-A19F-50B677C6D6C6}"/>
    <dgm:cxn modelId="{FA6B1A39-7F3F-4D1D-94B8-BA3DA070D98C}" srcId="{1B6FBE70-5DE5-4ED6-BC92-FE4BECF17955}" destId="{9DA1227E-C97B-4D9A-84CD-57F1FEE33747}" srcOrd="0" destOrd="0" parTransId="{187BF7EE-3E52-4683-A4B4-725AA67D7752}" sibTransId="{46F547A6-691F-4C88-86D7-2CF0D796C28D}"/>
    <dgm:cxn modelId="{52E8D67D-E6E6-473E-8352-37C48D259D79}" type="presOf" srcId="{197DE20D-EF08-489E-BA71-532AAAB66804}" destId="{B7F2D829-3235-4A95-9409-64EA3E76A146}" srcOrd="0" destOrd="0" presId="urn:microsoft.com/office/officeart/2011/layout/TabList"/>
    <dgm:cxn modelId="{B10895D3-0C41-428C-9C2C-28635EDC04E5}" type="presOf" srcId="{7F235285-6051-4589-A78B-729A78BCBF2C}" destId="{61A02E3F-AB2A-4371-8D71-9AFE16E3A795}" srcOrd="0" destOrd="0" presId="urn:microsoft.com/office/officeart/2011/layout/TabList"/>
    <dgm:cxn modelId="{A9842266-F59F-4564-8A29-D5799DB4451A}" type="presOf" srcId="{603FF3EE-1902-44C7-B14B-138C07BF3FEE}" destId="{7A7CF858-5434-4FF5-A8D5-A028E6D6E4A3}" srcOrd="0" destOrd="0" presId="urn:microsoft.com/office/officeart/2011/layout/TabList"/>
    <dgm:cxn modelId="{D269B895-F6F1-4A58-BD1A-4D9998F90D21}" srcId="{197DE20D-EF08-489E-BA71-532AAAB66804}" destId="{BEEAC277-5CA3-47FC-97E8-154AF58453D7}" srcOrd="2" destOrd="0" parTransId="{DEC4FE84-A604-4434-A982-B6385983FC02}" sibTransId="{67650245-C3D2-4958-A175-84FC84AD2788}"/>
    <dgm:cxn modelId="{63DF1DB5-F36C-42EB-B66B-B37BF8687C7D}" type="presOf" srcId="{BEEAC277-5CA3-47FC-97E8-154AF58453D7}" destId="{BBA56318-A254-499C-A9E2-65049A106DD9}" srcOrd="0" destOrd="0" presId="urn:microsoft.com/office/officeart/2011/layout/TabList"/>
    <dgm:cxn modelId="{59626A63-3400-4C70-B090-0A5701A651CF}" srcId="{197DE20D-EF08-489E-BA71-532AAAB66804}" destId="{C07C88C2-B224-4AE4-BFAA-2BD532A1BBAD}" srcOrd="1" destOrd="0" parTransId="{644DE72E-D1FA-478C-B249-51130B30CE58}" sibTransId="{44D8F16C-FFEA-4A2B-BB85-61CF784CBF41}"/>
    <dgm:cxn modelId="{F2F57B2F-1BB8-4E51-AF07-4043A15083C5}" srcId="{197DE20D-EF08-489E-BA71-532AAAB66804}" destId="{1B6FBE70-5DE5-4ED6-BC92-FE4BECF17955}" srcOrd="0" destOrd="0" parTransId="{FD9A6811-117B-416F-948D-39A1DD1E50A6}" sibTransId="{FBE6E725-4847-41D1-B7CD-9E352DD23EB9}"/>
    <dgm:cxn modelId="{C4A57A68-C334-4929-98C5-6F4846F4EE9B}" type="presOf" srcId="{7B5426B6-2183-4E6D-8E01-EFF231604328}" destId="{E801E752-84F9-49DC-BE40-97500FC8F9B6}" srcOrd="0" destOrd="0" presId="urn:microsoft.com/office/officeart/2011/layout/TabList"/>
    <dgm:cxn modelId="{080BA2D8-0EE2-4988-A92C-FF64FA68CDCB}" type="presParOf" srcId="{B7F2D829-3235-4A95-9409-64EA3E76A146}" destId="{B1E49CDF-F595-496C-B291-C29C1F8006FC}" srcOrd="0" destOrd="0" presId="urn:microsoft.com/office/officeart/2011/layout/TabList"/>
    <dgm:cxn modelId="{2C8FB281-958E-4B57-9DDC-82D948F90137}" type="presParOf" srcId="{B1E49CDF-F595-496C-B291-C29C1F8006FC}" destId="{2DDFC758-9464-4818-9CE8-996D0F27822B}" srcOrd="0" destOrd="0" presId="urn:microsoft.com/office/officeart/2011/layout/TabList"/>
    <dgm:cxn modelId="{A714787B-FA1F-498A-B8EE-5266A6EC9592}" type="presParOf" srcId="{B1E49CDF-F595-496C-B291-C29C1F8006FC}" destId="{CC13F3CF-94FE-4046-8910-50EAD34258F5}" srcOrd="1" destOrd="0" presId="urn:microsoft.com/office/officeart/2011/layout/TabList"/>
    <dgm:cxn modelId="{7BD83891-64D5-4DE3-ADB6-E39DDE5A71E0}" type="presParOf" srcId="{B1E49CDF-F595-496C-B291-C29C1F8006FC}" destId="{34178111-A0BB-4379-BBFC-5EFB3B31F077}" srcOrd="2" destOrd="0" presId="urn:microsoft.com/office/officeart/2011/layout/TabList"/>
    <dgm:cxn modelId="{8F9CAA96-8770-4CBB-9132-01ADC02DF3BD}" type="presParOf" srcId="{B7F2D829-3235-4A95-9409-64EA3E76A146}" destId="{46CE6008-9E08-4FF8-B710-0405B652F548}" srcOrd="1" destOrd="0" presId="urn:microsoft.com/office/officeart/2011/layout/TabList"/>
    <dgm:cxn modelId="{7AB53CC2-5C6D-47F8-9D16-ACB7B0F8BE81}" type="presParOf" srcId="{B7F2D829-3235-4A95-9409-64EA3E76A146}" destId="{2C3BF768-0F6C-4D4E-A90F-4AD617C6F4AD}" srcOrd="2" destOrd="0" presId="urn:microsoft.com/office/officeart/2011/layout/TabList"/>
    <dgm:cxn modelId="{3F8F4A87-E612-420F-9184-8F4568DEFE4C}" type="presParOf" srcId="{2C3BF768-0F6C-4D4E-A90F-4AD617C6F4AD}" destId="{61A02E3F-AB2A-4371-8D71-9AFE16E3A795}" srcOrd="0" destOrd="0" presId="urn:microsoft.com/office/officeart/2011/layout/TabList"/>
    <dgm:cxn modelId="{91945E8A-6C31-44D0-A4AE-F03A814789F3}" type="presParOf" srcId="{2C3BF768-0F6C-4D4E-A90F-4AD617C6F4AD}" destId="{487EF9CE-389D-4731-B89B-C26B88637189}" srcOrd="1" destOrd="0" presId="urn:microsoft.com/office/officeart/2011/layout/TabList"/>
    <dgm:cxn modelId="{63BDEF4B-A311-47A4-B5B4-993F8012680A}" type="presParOf" srcId="{2C3BF768-0F6C-4D4E-A90F-4AD617C6F4AD}" destId="{90A66004-5D73-4399-BACF-C9AD3022BF31}" srcOrd="2" destOrd="0" presId="urn:microsoft.com/office/officeart/2011/layout/TabList"/>
    <dgm:cxn modelId="{7A057D3D-131A-4917-99C9-1626695E0B6B}" type="presParOf" srcId="{B7F2D829-3235-4A95-9409-64EA3E76A146}" destId="{AA37E3A6-303A-4D9A-9A67-0E8941E3B8B0}" srcOrd="3" destOrd="0" presId="urn:microsoft.com/office/officeart/2011/layout/TabList"/>
    <dgm:cxn modelId="{A0C4F3F5-7A96-483F-93BC-5D3AF6AA6544}" type="presParOf" srcId="{B7F2D829-3235-4A95-9409-64EA3E76A146}" destId="{30ECA73F-B10F-40E3-A58D-E3780F539352}" srcOrd="4" destOrd="0" presId="urn:microsoft.com/office/officeart/2011/layout/TabList"/>
    <dgm:cxn modelId="{20F69474-8E2C-4B6F-918D-9EE245D78F01}" type="presParOf" srcId="{30ECA73F-B10F-40E3-A58D-E3780F539352}" destId="{E801E752-84F9-49DC-BE40-97500FC8F9B6}" srcOrd="0" destOrd="0" presId="urn:microsoft.com/office/officeart/2011/layout/TabList"/>
    <dgm:cxn modelId="{42DE8A6C-C26E-4A50-A078-0A5A28D40271}" type="presParOf" srcId="{30ECA73F-B10F-40E3-A58D-E3780F539352}" destId="{BBA56318-A254-499C-A9E2-65049A106DD9}" srcOrd="1" destOrd="0" presId="urn:microsoft.com/office/officeart/2011/layout/TabList"/>
    <dgm:cxn modelId="{1ABBB06F-07AC-44A0-B96E-3A1B20A46FE8}" type="presParOf" srcId="{30ECA73F-B10F-40E3-A58D-E3780F539352}" destId="{B2FAE948-9358-498E-AF96-B9C2810A0AC6}" srcOrd="2" destOrd="0" presId="urn:microsoft.com/office/officeart/2011/layout/TabList"/>
    <dgm:cxn modelId="{AB0DE027-4913-4B20-80FA-643818C124EE}" type="presParOf" srcId="{B7F2D829-3235-4A95-9409-64EA3E76A146}" destId="{C1FB5153-AB1E-4E25-8F25-848A741B9086}" srcOrd="5" destOrd="0" presId="urn:microsoft.com/office/officeart/2011/layout/TabList"/>
    <dgm:cxn modelId="{D70F44C4-01C0-4EC1-AE26-E61553CC8EC3}" type="presParOf" srcId="{B7F2D829-3235-4A95-9409-64EA3E76A146}" destId="{AA349790-8BF8-458D-9C67-02B9D7065ADF}" srcOrd="6" destOrd="0" presId="urn:microsoft.com/office/officeart/2011/layout/TabList"/>
    <dgm:cxn modelId="{F912ECEA-B055-4D4D-881D-837D578BD283}" type="presParOf" srcId="{AA349790-8BF8-458D-9C67-02B9D7065ADF}" destId="{C31339CC-10EC-49EB-825C-E0091A114F8D}" srcOrd="0" destOrd="0" presId="urn:microsoft.com/office/officeart/2011/layout/TabList"/>
    <dgm:cxn modelId="{1F8E2630-2546-433E-837A-969136BC1322}" type="presParOf" srcId="{AA349790-8BF8-458D-9C67-02B9D7065ADF}" destId="{8C0AA662-B4BC-42C9-BE20-E0812D6207AC}" srcOrd="1" destOrd="0" presId="urn:microsoft.com/office/officeart/2011/layout/TabList"/>
    <dgm:cxn modelId="{28AB2C84-E6CA-4BE8-92C4-EE2A74A2FDF5}" type="presParOf" srcId="{AA349790-8BF8-458D-9C67-02B9D7065ADF}" destId="{853020DF-6055-4D0E-AD9D-F87D583CCD78}" srcOrd="2" destOrd="0" presId="urn:microsoft.com/office/officeart/2011/layout/TabList"/>
    <dgm:cxn modelId="{EEA354CE-D8E4-4DCD-88F8-1BDC1007FD4D}" type="presParOf" srcId="{B7F2D829-3235-4A95-9409-64EA3E76A146}" destId="{EBE576B6-0E21-43AD-848B-8D34DC14CF92}" srcOrd="7" destOrd="0" presId="urn:microsoft.com/office/officeart/2011/layout/TabList"/>
    <dgm:cxn modelId="{326B30CF-87A6-4B52-9850-26F6AFB956B6}" type="presParOf" srcId="{B7F2D829-3235-4A95-9409-64EA3E76A146}" destId="{87E6B494-D342-4740-913D-F8A8DC08E2E8}" srcOrd="8" destOrd="0" presId="urn:microsoft.com/office/officeart/2011/layout/TabList"/>
    <dgm:cxn modelId="{839F479C-293E-4888-A9FC-BFD18574A344}" type="presParOf" srcId="{87E6B494-D342-4740-913D-F8A8DC08E2E8}" destId="{AD3292FF-96F9-4BB1-A05B-B2DE77519EC1}" srcOrd="0" destOrd="0" presId="urn:microsoft.com/office/officeart/2011/layout/TabList"/>
    <dgm:cxn modelId="{CBB4D941-1974-40C8-A133-CBC6A81390B0}" type="presParOf" srcId="{87E6B494-D342-4740-913D-F8A8DC08E2E8}" destId="{7A7CF858-5434-4FF5-A8D5-A028E6D6E4A3}" srcOrd="1" destOrd="0" presId="urn:microsoft.com/office/officeart/2011/layout/TabList"/>
    <dgm:cxn modelId="{E5A94576-FAFF-41D6-98A8-7457FBBD3FF3}" type="presParOf" srcId="{87E6B494-D342-4740-913D-F8A8DC08E2E8}" destId="{2DD4DA67-E338-425B-861C-A8CF217EE131}"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2251B-EFFC-4067-912A-1772CB525788}">
      <dsp:nvSpPr>
        <dsp:cNvPr id="0" name=""/>
        <dsp:cNvSpPr/>
      </dsp:nvSpPr>
      <dsp:spPr>
        <a:xfrm>
          <a:off x="889" y="76682"/>
          <a:ext cx="2461331" cy="1330018"/>
        </a:xfrm>
        <a:prstGeom prst="roundRect">
          <a:avLst/>
        </a:prstGeom>
        <a:solidFill>
          <a:srgbClr val="0049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Lucida Sans" panose="020B0602030504020204" pitchFamily="34" charset="0"/>
            </a:rPr>
            <a:t>Rules of Golf</a:t>
          </a:r>
        </a:p>
      </dsp:txBody>
      <dsp:txXfrm>
        <a:off x="65815" y="141608"/>
        <a:ext cx="2331479" cy="1200166"/>
      </dsp:txXfrm>
    </dsp:sp>
    <dsp:sp modelId="{9D608743-8BC9-4CE6-BB99-EBDD6BAF8E2B}">
      <dsp:nvSpPr>
        <dsp:cNvPr id="0" name=""/>
        <dsp:cNvSpPr/>
      </dsp:nvSpPr>
      <dsp:spPr>
        <a:xfrm>
          <a:off x="2683891" y="76682"/>
          <a:ext cx="2531490" cy="1330018"/>
        </a:xfrm>
        <a:prstGeom prst="roundRect">
          <a:avLst/>
        </a:prstGeom>
        <a:solidFill>
          <a:srgbClr val="0049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Lucida Sans" panose="020B0602030504020204" pitchFamily="34" charset="0"/>
            </a:rPr>
            <a:t>Rules of Amateur Status</a:t>
          </a:r>
        </a:p>
      </dsp:txBody>
      <dsp:txXfrm>
        <a:off x="2748817" y="141608"/>
        <a:ext cx="2401638" cy="1200166"/>
      </dsp:txXfrm>
    </dsp:sp>
    <dsp:sp modelId="{2C3922DC-B263-4556-9F22-E19D7FD339B0}">
      <dsp:nvSpPr>
        <dsp:cNvPr id="0" name=""/>
        <dsp:cNvSpPr/>
      </dsp:nvSpPr>
      <dsp:spPr>
        <a:xfrm>
          <a:off x="5428029" y="72958"/>
          <a:ext cx="2461331" cy="1330018"/>
        </a:xfrm>
        <a:prstGeom prst="roundRect">
          <a:avLst/>
        </a:prstGeom>
        <a:solidFill>
          <a:srgbClr val="0049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Lucida Sans" panose="020B0602030504020204" pitchFamily="34" charset="0"/>
            </a:rPr>
            <a:t>The Equipment Rules</a:t>
          </a:r>
        </a:p>
      </dsp:txBody>
      <dsp:txXfrm>
        <a:off x="5492955" y="137884"/>
        <a:ext cx="2331479" cy="1200166"/>
      </dsp:txXfrm>
    </dsp:sp>
    <dsp:sp modelId="{2818D81C-B552-4C3C-AD5E-63C7CE283427}">
      <dsp:nvSpPr>
        <dsp:cNvPr id="0" name=""/>
        <dsp:cNvSpPr/>
      </dsp:nvSpPr>
      <dsp:spPr>
        <a:xfrm>
          <a:off x="8120943" y="76204"/>
          <a:ext cx="2461331" cy="1330018"/>
        </a:xfrm>
        <a:prstGeom prst="roundRect">
          <a:avLst/>
        </a:prstGeom>
        <a:solidFill>
          <a:srgbClr val="0049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Lucida Sans" panose="020B0602030504020204" pitchFamily="34" charset="0"/>
            </a:rPr>
            <a:t>World Handicap System</a:t>
          </a:r>
        </a:p>
      </dsp:txBody>
      <dsp:txXfrm>
        <a:off x="8185869" y="141130"/>
        <a:ext cx="2331479" cy="1200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4DA67-E338-425B-861C-A8CF217EE131}">
      <dsp:nvSpPr>
        <dsp:cNvPr id="0" name=""/>
        <dsp:cNvSpPr/>
      </dsp:nvSpPr>
      <dsp:spPr>
        <a:xfrm>
          <a:off x="0" y="5119431"/>
          <a:ext cx="9013005"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3020DF-6055-4D0E-AD9D-F87D583CCD78}">
      <dsp:nvSpPr>
        <dsp:cNvPr id="0" name=""/>
        <dsp:cNvSpPr/>
      </dsp:nvSpPr>
      <dsp:spPr>
        <a:xfrm>
          <a:off x="0" y="4086404"/>
          <a:ext cx="9013005"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FAE948-9358-498E-AF96-B9C2810A0AC6}">
      <dsp:nvSpPr>
        <dsp:cNvPr id="0" name=""/>
        <dsp:cNvSpPr/>
      </dsp:nvSpPr>
      <dsp:spPr>
        <a:xfrm>
          <a:off x="0" y="3053376"/>
          <a:ext cx="9013005"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A66004-5D73-4399-BACF-C9AD3022BF31}">
      <dsp:nvSpPr>
        <dsp:cNvPr id="0" name=""/>
        <dsp:cNvSpPr/>
      </dsp:nvSpPr>
      <dsp:spPr>
        <a:xfrm>
          <a:off x="0" y="2019489"/>
          <a:ext cx="9013005"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178111-A0BB-4379-BBFC-5EFB3B31F077}">
      <dsp:nvSpPr>
        <dsp:cNvPr id="0" name=""/>
        <dsp:cNvSpPr/>
      </dsp:nvSpPr>
      <dsp:spPr>
        <a:xfrm>
          <a:off x="0" y="984309"/>
          <a:ext cx="9013005"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DFC758-9464-4818-9CE8-996D0F27822B}">
      <dsp:nvSpPr>
        <dsp:cNvPr id="0" name=""/>
        <dsp:cNvSpPr/>
      </dsp:nvSpPr>
      <dsp:spPr>
        <a:xfrm>
          <a:off x="2343381" y="1043"/>
          <a:ext cx="6669623" cy="88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6670" rIns="0" bIns="26670" numCol="1" spcCol="1270" anchor="ctr" anchorCtr="0">
          <a:noAutofit/>
        </a:bodyPr>
        <a:lstStyle/>
        <a:p>
          <a:pPr lvl="0" algn="l" defTabSz="622300">
            <a:lnSpc>
              <a:spcPct val="90000"/>
            </a:lnSpc>
            <a:spcBef>
              <a:spcPct val="0"/>
            </a:spcBef>
            <a:spcAft>
              <a:spcPct val="35000"/>
            </a:spcAft>
          </a:pPr>
          <a:r>
            <a:rPr lang="en-US" sz="1400" kern="1200" dirty="0">
              <a:latin typeface="Lucida Sans" panose="020B0602030504020204" pitchFamily="34" charset="0"/>
            </a:rPr>
            <a:t>Are joint governing authorities and are responsible for authorizing use of the World Handicap System.</a:t>
          </a:r>
        </a:p>
      </dsp:txBody>
      <dsp:txXfrm>
        <a:off x="2343381" y="1043"/>
        <a:ext cx="6669623" cy="884872"/>
      </dsp:txXfrm>
    </dsp:sp>
    <dsp:sp modelId="{CC13F3CF-94FE-4046-8910-50EAD34258F5}">
      <dsp:nvSpPr>
        <dsp:cNvPr id="0" name=""/>
        <dsp:cNvSpPr/>
      </dsp:nvSpPr>
      <dsp:spPr>
        <a:xfrm>
          <a:off x="86927" y="0"/>
          <a:ext cx="2130344" cy="874521"/>
        </a:xfrm>
        <a:prstGeom prst="round2SameRect">
          <a:avLst>
            <a:gd name="adj1" fmla="val 16670"/>
            <a:gd name="adj2" fmla="val 0"/>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a:latin typeface="Lucida Sans" panose="020B0602030504020204" pitchFamily="34" charset="0"/>
            </a:rPr>
            <a:t>The USGA and </a:t>
          </a:r>
        </a:p>
        <a:p>
          <a:pPr lvl="0" algn="ctr" defTabSz="622300">
            <a:lnSpc>
              <a:spcPct val="90000"/>
            </a:lnSpc>
            <a:spcBef>
              <a:spcPct val="0"/>
            </a:spcBef>
            <a:spcAft>
              <a:spcPct val="35000"/>
            </a:spcAft>
          </a:pPr>
          <a:r>
            <a:rPr lang="en-US" sz="1400" kern="1200">
              <a:latin typeface="Lucida Sans" panose="020B0602030504020204" pitchFamily="34" charset="0"/>
            </a:rPr>
            <a:t>The R&amp;A</a:t>
          </a:r>
        </a:p>
      </dsp:txBody>
      <dsp:txXfrm>
        <a:off x="129625" y="42698"/>
        <a:ext cx="2044948" cy="831823"/>
      </dsp:txXfrm>
    </dsp:sp>
    <dsp:sp modelId="{61A02E3F-AB2A-4371-8D71-9AFE16E3A795}">
      <dsp:nvSpPr>
        <dsp:cNvPr id="0" name=""/>
        <dsp:cNvSpPr/>
      </dsp:nvSpPr>
      <dsp:spPr>
        <a:xfrm>
          <a:off x="2343381" y="1038392"/>
          <a:ext cx="6669623" cy="88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6670" rIns="274320" bIns="26670" numCol="1" spcCol="1270" anchor="ctr" anchorCtr="0">
          <a:noAutofit/>
        </a:bodyPr>
        <a:lstStyle/>
        <a:p>
          <a:pPr lvl="0" algn="l" defTabSz="622300">
            <a:lnSpc>
              <a:spcPct val="90000"/>
            </a:lnSpc>
            <a:spcBef>
              <a:spcPct val="0"/>
            </a:spcBef>
            <a:spcAft>
              <a:spcPct val="35000"/>
            </a:spcAft>
          </a:pPr>
          <a:r>
            <a:rPr lang="en-US" sz="1400" kern="1200">
              <a:latin typeface="Lucida Sans" panose="020B0602030504020204" pitchFamily="34" charset="0"/>
            </a:rPr>
            <a:t>Have the exclusive rights to implement and administer the World Handicap System within its jurisdiction, including the issuance of a Handicap Index.</a:t>
          </a:r>
        </a:p>
      </dsp:txBody>
      <dsp:txXfrm>
        <a:off x="2343381" y="1038392"/>
        <a:ext cx="6669623" cy="880535"/>
      </dsp:txXfrm>
    </dsp:sp>
    <dsp:sp modelId="{487EF9CE-389D-4731-B89B-C26B88637189}">
      <dsp:nvSpPr>
        <dsp:cNvPr id="0" name=""/>
        <dsp:cNvSpPr/>
      </dsp:nvSpPr>
      <dsp:spPr>
        <a:xfrm>
          <a:off x="106518" y="1048938"/>
          <a:ext cx="2130344" cy="859442"/>
        </a:xfrm>
        <a:prstGeom prst="round2SameRect">
          <a:avLst>
            <a:gd name="adj1" fmla="val 16670"/>
            <a:gd name="adj2" fmla="val 0"/>
          </a:avLst>
        </a:prstGeom>
        <a:solidFill>
          <a:schemeClr val="accent1">
            <a:shade val="80000"/>
            <a:hueOff val="87321"/>
            <a:satOff val="-1564"/>
            <a:lumOff val="6646"/>
            <a:alphaOff val="0"/>
          </a:schemeClr>
        </a:solidFill>
        <a:ln w="12700" cap="flat" cmpd="sng" algn="ctr">
          <a:solidFill>
            <a:schemeClr val="accent1">
              <a:shade val="80000"/>
              <a:hueOff val="87321"/>
              <a:satOff val="-1564"/>
              <a:lumOff val="66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a:latin typeface="Lucida Sans" panose="020B0602030504020204" pitchFamily="34" charset="0"/>
            </a:rPr>
            <a:t>National Associations</a:t>
          </a:r>
        </a:p>
      </dsp:txBody>
      <dsp:txXfrm>
        <a:off x="148480" y="1090900"/>
        <a:ext cx="2046420" cy="817480"/>
      </dsp:txXfrm>
    </dsp:sp>
    <dsp:sp modelId="{E801E752-84F9-49DC-BE40-97500FC8F9B6}">
      <dsp:nvSpPr>
        <dsp:cNvPr id="0" name=""/>
        <dsp:cNvSpPr/>
      </dsp:nvSpPr>
      <dsp:spPr>
        <a:xfrm>
          <a:off x="2343381" y="2073572"/>
          <a:ext cx="6669623" cy="877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6670" rIns="274320" bIns="26670" numCol="1" spcCol="1270" anchor="ctr" anchorCtr="0">
          <a:noAutofit/>
        </a:bodyPr>
        <a:lstStyle/>
        <a:p>
          <a:pPr lvl="0" algn="l" defTabSz="622300">
            <a:lnSpc>
              <a:spcPct val="90000"/>
            </a:lnSpc>
            <a:spcBef>
              <a:spcPct val="0"/>
            </a:spcBef>
            <a:spcAft>
              <a:spcPct val="35000"/>
            </a:spcAft>
          </a:pPr>
          <a:r>
            <a:rPr lang="en-US" sz="1400" kern="1200">
              <a:solidFill>
                <a:schemeClr val="tx1"/>
              </a:solidFill>
              <a:latin typeface="Lucida Sans" panose="020B0602030504020204" pitchFamily="34" charset="0"/>
              <a:cs typeface="Calibri Light"/>
            </a:rPr>
            <a:t>AGAs are affiliated to the USGA and comprised of golf clubs and/or golfers within a defined area.</a:t>
          </a:r>
          <a:endParaRPr lang="en-US" sz="1400" kern="1200">
            <a:latin typeface="Lucida Sans" panose="020B0602030504020204" pitchFamily="34" charset="0"/>
          </a:endParaRPr>
        </a:p>
      </dsp:txBody>
      <dsp:txXfrm>
        <a:off x="2343381" y="2073572"/>
        <a:ext cx="6669623" cy="877950"/>
      </dsp:txXfrm>
    </dsp:sp>
    <dsp:sp modelId="{BBA56318-A254-499C-A9E2-65049A106DD9}">
      <dsp:nvSpPr>
        <dsp:cNvPr id="0" name=""/>
        <dsp:cNvSpPr/>
      </dsp:nvSpPr>
      <dsp:spPr>
        <a:xfrm>
          <a:off x="106518" y="2086903"/>
          <a:ext cx="2130344" cy="851287"/>
        </a:xfrm>
        <a:prstGeom prst="round2SameRect">
          <a:avLst>
            <a:gd name="adj1" fmla="val 16670"/>
            <a:gd name="adj2" fmla="val 0"/>
          </a:avLst>
        </a:prstGeom>
        <a:solidFill>
          <a:schemeClr val="accent1">
            <a:shade val="80000"/>
            <a:hueOff val="174641"/>
            <a:satOff val="-3128"/>
            <a:lumOff val="13293"/>
            <a:alphaOff val="0"/>
          </a:schemeClr>
        </a:solidFill>
        <a:ln w="12700" cap="flat" cmpd="sng" algn="ctr">
          <a:solidFill>
            <a:schemeClr val="accent1">
              <a:shade val="80000"/>
              <a:hueOff val="174641"/>
              <a:satOff val="-3128"/>
              <a:lumOff val="13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a:latin typeface="Lucida Sans" panose="020B0602030504020204" pitchFamily="34" charset="0"/>
            </a:rPr>
            <a:t>Allied Golf Associations</a:t>
          </a:r>
        </a:p>
      </dsp:txBody>
      <dsp:txXfrm>
        <a:off x="148082" y="2128467"/>
        <a:ext cx="2047216" cy="809723"/>
      </dsp:txXfrm>
    </dsp:sp>
    <dsp:sp modelId="{C31339CC-10EC-49EB-825C-E0091A114F8D}">
      <dsp:nvSpPr>
        <dsp:cNvPr id="0" name=""/>
        <dsp:cNvSpPr/>
      </dsp:nvSpPr>
      <dsp:spPr>
        <a:xfrm>
          <a:off x="2343381" y="3107459"/>
          <a:ext cx="6669623" cy="876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6670" rIns="274320" bIns="26670" numCol="1" spcCol="1270" anchor="ctr" anchorCtr="0">
          <a:noAutofit/>
        </a:bodyPr>
        <a:lstStyle/>
        <a:p>
          <a:pPr lvl="0" algn="l" defTabSz="622300">
            <a:lnSpc>
              <a:spcPct val="90000"/>
            </a:lnSpc>
            <a:spcBef>
              <a:spcPct val="0"/>
            </a:spcBef>
            <a:spcAft>
              <a:spcPct val="35000"/>
            </a:spcAft>
          </a:pPr>
          <a:r>
            <a:rPr lang="en-US" sz="1400" kern="1200">
              <a:latin typeface="Lucida Sans" panose="020B0602030504020204" pitchFamily="34" charset="0"/>
            </a:rPr>
            <a:t>Is affiliated to its AGA and is responsible for ensuring the Handicaps of its members are administered in accordance with the requirements of the Rules of Handicapping. </a:t>
          </a:r>
        </a:p>
      </dsp:txBody>
      <dsp:txXfrm>
        <a:off x="2343381" y="3107459"/>
        <a:ext cx="6669623" cy="876230"/>
      </dsp:txXfrm>
    </dsp:sp>
    <dsp:sp modelId="{8C0AA662-B4BC-42C9-BE20-E0812D6207AC}">
      <dsp:nvSpPr>
        <dsp:cNvPr id="0" name=""/>
        <dsp:cNvSpPr/>
      </dsp:nvSpPr>
      <dsp:spPr>
        <a:xfrm>
          <a:off x="106518" y="3123927"/>
          <a:ext cx="2130344" cy="843293"/>
        </a:xfrm>
        <a:prstGeom prst="round2SameRect">
          <a:avLst>
            <a:gd name="adj1" fmla="val 16670"/>
            <a:gd name="adj2" fmla="val 0"/>
          </a:avLst>
        </a:prstGeom>
        <a:solidFill>
          <a:schemeClr val="accent1">
            <a:shade val="80000"/>
            <a:hueOff val="261962"/>
            <a:satOff val="-4692"/>
            <a:lumOff val="19939"/>
            <a:alphaOff val="0"/>
          </a:schemeClr>
        </a:solidFill>
        <a:ln w="12700" cap="flat" cmpd="sng" algn="ctr">
          <a:solidFill>
            <a:schemeClr val="accent1">
              <a:shade val="80000"/>
              <a:hueOff val="261962"/>
              <a:satOff val="-4692"/>
              <a:lumOff val="199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a:latin typeface="Lucida Sans" panose="020B0602030504020204" pitchFamily="34" charset="0"/>
            </a:rPr>
            <a:t>Golf Club/Handicap Committee</a:t>
          </a:r>
        </a:p>
      </dsp:txBody>
      <dsp:txXfrm>
        <a:off x="147692" y="3165101"/>
        <a:ext cx="2047996" cy="802119"/>
      </dsp:txXfrm>
    </dsp:sp>
    <dsp:sp modelId="{AD3292FF-96F9-4BB1-A05B-B2DE77519EC1}">
      <dsp:nvSpPr>
        <dsp:cNvPr id="0" name=""/>
        <dsp:cNvSpPr/>
      </dsp:nvSpPr>
      <dsp:spPr>
        <a:xfrm>
          <a:off x="2343381" y="4140486"/>
          <a:ext cx="6669623" cy="876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6670" rIns="274320" bIns="26670" numCol="1" spcCol="1270" anchor="ctr" anchorCtr="0">
          <a:noAutofit/>
        </a:bodyPr>
        <a:lstStyle/>
        <a:p>
          <a:pPr lvl="0" algn="l" defTabSz="622300">
            <a:lnSpc>
              <a:spcPct val="90000"/>
            </a:lnSpc>
            <a:spcBef>
              <a:spcPct val="0"/>
            </a:spcBef>
            <a:spcAft>
              <a:spcPct val="35000"/>
            </a:spcAft>
          </a:pPr>
          <a:r>
            <a:rPr lang="en-US" sz="1400" kern="1200">
              <a:latin typeface="Lucida Sans" panose="020B0602030504020204" pitchFamily="34" charset="0"/>
            </a:rPr>
            <a:t>Attempts to make the best score possible at each hole and submits scores for handicap purposes as soon as possible after the round is completed.</a:t>
          </a:r>
        </a:p>
      </dsp:txBody>
      <dsp:txXfrm>
        <a:off x="2343381" y="4140486"/>
        <a:ext cx="6669623" cy="876230"/>
      </dsp:txXfrm>
    </dsp:sp>
    <dsp:sp modelId="{7A7CF858-5434-4FF5-A8D5-A028E6D6E4A3}">
      <dsp:nvSpPr>
        <dsp:cNvPr id="0" name=""/>
        <dsp:cNvSpPr/>
      </dsp:nvSpPr>
      <dsp:spPr>
        <a:xfrm>
          <a:off x="106518" y="4160102"/>
          <a:ext cx="2130344" cy="836998"/>
        </a:xfrm>
        <a:prstGeom prst="round2SameRect">
          <a:avLst>
            <a:gd name="adj1" fmla="val 16670"/>
            <a:gd name="adj2" fmla="val 0"/>
          </a:avLst>
        </a:prstGeom>
        <a:solidFill>
          <a:schemeClr val="accent1">
            <a:shade val="80000"/>
            <a:hueOff val="349283"/>
            <a:satOff val="-6256"/>
            <a:lumOff val="26585"/>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a:latin typeface="Lucida Sans" panose="020B0602030504020204" pitchFamily="34" charset="0"/>
            </a:rPr>
            <a:t>Player</a:t>
          </a:r>
        </a:p>
      </dsp:txBody>
      <dsp:txXfrm>
        <a:off x="147384" y="4200968"/>
        <a:ext cx="2048612" cy="7961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76259E-F4A9-4D62-A2F6-27E9EA51A8A3}"/>
              </a:ext>
            </a:extLst>
          </p:cNvPr>
          <p:cNvSpPr>
            <a:spLocks noGrp="1"/>
          </p:cNvSpPr>
          <p:nvPr>
            <p:ph type="hdr" sz="quarter"/>
          </p:nvPr>
        </p:nvSpPr>
        <p:spPr>
          <a:xfrm>
            <a:off x="1" y="1"/>
            <a:ext cx="3146791" cy="479203"/>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3E10E89E-3F23-4D47-90CE-BE93B5F77DD8}"/>
              </a:ext>
            </a:extLst>
          </p:cNvPr>
          <p:cNvSpPr>
            <a:spLocks noGrp="1"/>
          </p:cNvSpPr>
          <p:nvPr>
            <p:ph type="dt" sz="quarter" idx="1"/>
          </p:nvPr>
        </p:nvSpPr>
        <p:spPr>
          <a:xfrm>
            <a:off x="4111874" y="1"/>
            <a:ext cx="3146791" cy="479203"/>
          </a:xfrm>
          <a:prstGeom prst="rect">
            <a:avLst/>
          </a:prstGeom>
        </p:spPr>
        <p:txBody>
          <a:bodyPr vert="horz" lIns="94229" tIns="47114" rIns="94229" bIns="47114" rtlCol="0"/>
          <a:lstStyle>
            <a:lvl1pPr algn="r">
              <a:defRPr sz="1200"/>
            </a:lvl1pPr>
          </a:lstStyle>
          <a:p>
            <a:fld id="{2D902AD5-6733-49FA-8543-0077D5075310}" type="datetimeFigureOut">
              <a:rPr lang="en-US" smtClean="0"/>
              <a:t>11/9/2019</a:t>
            </a:fld>
            <a:endParaRPr lang="en-US"/>
          </a:p>
        </p:txBody>
      </p:sp>
      <p:sp>
        <p:nvSpPr>
          <p:cNvPr id="4" name="Footer Placeholder 3">
            <a:extLst>
              <a:ext uri="{FF2B5EF4-FFF2-40B4-BE49-F238E27FC236}">
                <a16:creationId xmlns:a16="http://schemas.microsoft.com/office/drawing/2014/main" id="{84B23D1F-8E14-42DD-A003-31DD71F131FD}"/>
              </a:ext>
            </a:extLst>
          </p:cNvPr>
          <p:cNvSpPr>
            <a:spLocks noGrp="1"/>
          </p:cNvSpPr>
          <p:nvPr>
            <p:ph type="ftr" sz="quarter" idx="2"/>
          </p:nvPr>
        </p:nvSpPr>
        <p:spPr>
          <a:xfrm>
            <a:off x="1" y="9065747"/>
            <a:ext cx="3146791" cy="47920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56587F-72ED-45D5-9743-96593FA81B92}"/>
              </a:ext>
            </a:extLst>
          </p:cNvPr>
          <p:cNvSpPr>
            <a:spLocks noGrp="1"/>
          </p:cNvSpPr>
          <p:nvPr>
            <p:ph type="sldNum" sz="quarter" idx="3"/>
          </p:nvPr>
        </p:nvSpPr>
        <p:spPr>
          <a:xfrm>
            <a:off x="4111874" y="9065747"/>
            <a:ext cx="3146791" cy="479203"/>
          </a:xfrm>
          <a:prstGeom prst="rect">
            <a:avLst/>
          </a:prstGeom>
        </p:spPr>
        <p:txBody>
          <a:bodyPr vert="horz" lIns="94229" tIns="47114" rIns="94229" bIns="47114" rtlCol="0" anchor="b"/>
          <a:lstStyle>
            <a:lvl1pPr algn="r">
              <a:defRPr sz="1200"/>
            </a:lvl1pPr>
          </a:lstStyle>
          <a:p>
            <a:fld id="{2E29EE5C-BA8D-4603-B207-BAD6DF64DBAB}" type="slidenum">
              <a:rPr lang="en-US" smtClean="0"/>
              <a:t>‹#›</a:t>
            </a:fld>
            <a:endParaRPr lang="en-US"/>
          </a:p>
        </p:txBody>
      </p:sp>
    </p:spTree>
    <p:extLst>
      <p:ext uri="{BB962C8B-B14F-4D97-AF65-F5344CB8AC3E}">
        <p14:creationId xmlns:p14="http://schemas.microsoft.com/office/powerpoint/2010/main" val="297222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46925" cy="477782"/>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111688" y="1"/>
            <a:ext cx="3146925" cy="477782"/>
          </a:xfrm>
          <a:prstGeom prst="rect">
            <a:avLst/>
          </a:prstGeom>
        </p:spPr>
        <p:txBody>
          <a:bodyPr vert="horz" lIns="94229" tIns="47114" rIns="94229" bIns="47114" rtlCol="0"/>
          <a:lstStyle>
            <a:lvl1pPr algn="r">
              <a:defRPr sz="1200"/>
            </a:lvl1pPr>
          </a:lstStyle>
          <a:p>
            <a:fld id="{82DBA8CF-1F27-4FC6-ABF9-019421D6DA46}" type="datetimeFigureOut">
              <a:rPr lang="en-US" smtClean="0"/>
              <a:t>11/9/2019</a:t>
            </a:fld>
            <a:endParaRPr lang="en-US"/>
          </a:p>
        </p:txBody>
      </p:sp>
      <p:sp>
        <p:nvSpPr>
          <p:cNvPr id="4" name="Slide Image Placeholder 3"/>
          <p:cNvSpPr>
            <a:spLocks noGrp="1" noRot="1" noChangeAspect="1"/>
          </p:cNvSpPr>
          <p:nvPr>
            <p:ph type="sldImg" idx="2"/>
          </p:nvPr>
        </p:nvSpPr>
        <p:spPr>
          <a:xfrm>
            <a:off x="768350" y="1193800"/>
            <a:ext cx="5722938" cy="32194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25692" y="4593117"/>
            <a:ext cx="5808925" cy="3758143"/>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067168"/>
            <a:ext cx="3146925" cy="477782"/>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111688" y="9067168"/>
            <a:ext cx="3146925" cy="477782"/>
          </a:xfrm>
          <a:prstGeom prst="rect">
            <a:avLst/>
          </a:prstGeom>
        </p:spPr>
        <p:txBody>
          <a:bodyPr vert="horz" lIns="94229" tIns="47114" rIns="94229" bIns="47114" rtlCol="0" anchor="b"/>
          <a:lstStyle>
            <a:lvl1pPr algn="r">
              <a:defRPr sz="1200"/>
            </a:lvl1pPr>
          </a:lstStyle>
          <a:p>
            <a:fld id="{B15CCEEE-E9A9-443D-B33D-FBCFF440057A}" type="slidenum">
              <a:rPr lang="en-US" smtClean="0"/>
              <a:t>‹#›</a:t>
            </a:fld>
            <a:endParaRPr lang="en-US"/>
          </a:p>
        </p:txBody>
      </p:sp>
    </p:spTree>
    <p:extLst>
      <p:ext uri="{BB962C8B-B14F-4D97-AF65-F5344CB8AC3E}">
        <p14:creationId xmlns:p14="http://schemas.microsoft.com/office/powerpoint/2010/main" val="1563476917"/>
      </p:ext>
    </p:extLst>
  </p:cSld>
  <p:clrMap bg1="lt1" tx1="dk1" bg2="lt2" tx2="dk2" accent1="accent1" accent2="accent2" accent3="accent3" accent4="accent4" accent5="accent5" accent6="accent6" hlink="hlink" folHlink="folHlink"/>
  <p:notesStyle>
    <a:lvl1pPr marL="0" algn="l" defTabSz="1204539" rtl="0" eaLnBrk="1" latinLnBrk="0" hangingPunct="1">
      <a:defRPr sz="1581" kern="1200">
        <a:solidFill>
          <a:schemeClr val="tx1"/>
        </a:solidFill>
        <a:latin typeface="+mn-lt"/>
        <a:ea typeface="+mn-ea"/>
        <a:cs typeface="+mn-cs"/>
      </a:defRPr>
    </a:lvl1pPr>
    <a:lvl2pPr marL="602270" algn="l" defTabSz="1204539" rtl="0" eaLnBrk="1" latinLnBrk="0" hangingPunct="1">
      <a:defRPr sz="1581" kern="1200">
        <a:solidFill>
          <a:schemeClr val="tx1"/>
        </a:solidFill>
        <a:latin typeface="+mn-lt"/>
        <a:ea typeface="+mn-ea"/>
        <a:cs typeface="+mn-cs"/>
      </a:defRPr>
    </a:lvl2pPr>
    <a:lvl3pPr marL="1204539" algn="l" defTabSz="1204539" rtl="0" eaLnBrk="1" latinLnBrk="0" hangingPunct="1">
      <a:defRPr sz="1581" kern="1200">
        <a:solidFill>
          <a:schemeClr val="tx1"/>
        </a:solidFill>
        <a:latin typeface="+mn-lt"/>
        <a:ea typeface="+mn-ea"/>
        <a:cs typeface="+mn-cs"/>
      </a:defRPr>
    </a:lvl3pPr>
    <a:lvl4pPr marL="1806809" algn="l" defTabSz="1204539" rtl="0" eaLnBrk="1" latinLnBrk="0" hangingPunct="1">
      <a:defRPr sz="1581" kern="1200">
        <a:solidFill>
          <a:schemeClr val="tx1"/>
        </a:solidFill>
        <a:latin typeface="+mn-lt"/>
        <a:ea typeface="+mn-ea"/>
        <a:cs typeface="+mn-cs"/>
      </a:defRPr>
    </a:lvl4pPr>
    <a:lvl5pPr marL="2409078" algn="l" defTabSz="1204539" rtl="0" eaLnBrk="1" latinLnBrk="0" hangingPunct="1">
      <a:defRPr sz="1581" kern="1200">
        <a:solidFill>
          <a:schemeClr val="tx1"/>
        </a:solidFill>
        <a:latin typeface="+mn-lt"/>
        <a:ea typeface="+mn-ea"/>
        <a:cs typeface="+mn-cs"/>
      </a:defRPr>
    </a:lvl5pPr>
    <a:lvl6pPr marL="3011348" algn="l" defTabSz="1204539" rtl="0" eaLnBrk="1" latinLnBrk="0" hangingPunct="1">
      <a:defRPr sz="1581" kern="1200">
        <a:solidFill>
          <a:schemeClr val="tx1"/>
        </a:solidFill>
        <a:latin typeface="+mn-lt"/>
        <a:ea typeface="+mn-ea"/>
        <a:cs typeface="+mn-cs"/>
      </a:defRPr>
    </a:lvl6pPr>
    <a:lvl7pPr marL="3613617" algn="l" defTabSz="1204539" rtl="0" eaLnBrk="1" latinLnBrk="0" hangingPunct="1">
      <a:defRPr sz="1581" kern="1200">
        <a:solidFill>
          <a:schemeClr val="tx1"/>
        </a:solidFill>
        <a:latin typeface="+mn-lt"/>
        <a:ea typeface="+mn-ea"/>
        <a:cs typeface="+mn-cs"/>
      </a:defRPr>
    </a:lvl7pPr>
    <a:lvl8pPr marL="4215887" algn="l" defTabSz="1204539" rtl="0" eaLnBrk="1" latinLnBrk="0" hangingPunct="1">
      <a:defRPr sz="1581" kern="1200">
        <a:solidFill>
          <a:schemeClr val="tx1"/>
        </a:solidFill>
        <a:latin typeface="+mn-lt"/>
        <a:ea typeface="+mn-ea"/>
        <a:cs typeface="+mn-cs"/>
      </a:defRPr>
    </a:lvl8pPr>
    <a:lvl9pPr marL="4818156" algn="l" defTabSz="1204539" rtl="0" eaLnBrk="1" latinLnBrk="0" hangingPunct="1">
      <a:defRPr sz="158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1193800"/>
            <a:ext cx="5722938" cy="3219450"/>
          </a:xfrm>
        </p:spPr>
      </p:sp>
      <p:sp>
        <p:nvSpPr>
          <p:cNvPr id="3" name="Notes Placeholder 2"/>
          <p:cNvSpPr>
            <a:spLocks noGrp="1"/>
          </p:cNvSpPr>
          <p:nvPr>
            <p:ph type="body" idx="1"/>
          </p:nvPr>
        </p:nvSpPr>
        <p:spPr/>
        <p:txBody>
          <a:bodyPr/>
          <a:lstStyle/>
          <a:p>
            <a:r>
              <a:rPr lang="en-GB" sz="1600"/>
              <a:t>Please use this title slide if you do not plan to co-brand it.</a:t>
            </a:r>
          </a:p>
          <a:p>
            <a:endParaRPr lang="en-GB" sz="1600"/>
          </a:p>
          <a:p>
            <a:r>
              <a:rPr lang="en-GB" sz="1600"/>
              <a:t>Welcome and Introductions</a:t>
            </a:r>
          </a:p>
          <a:p>
            <a:r>
              <a:rPr lang="en-GB" sz="1600"/>
              <a:t>• Welcome everyone</a:t>
            </a:r>
          </a:p>
          <a:p>
            <a:r>
              <a:rPr lang="en-GB" sz="1600"/>
              <a:t>• Introduce yourself and the other instructors if applicable</a:t>
            </a:r>
          </a:p>
          <a:p>
            <a:r>
              <a:rPr lang="en-GB" sz="1600"/>
              <a:t>• Invite </a:t>
            </a:r>
            <a:r>
              <a:rPr lang="en-US" sz="1600"/>
              <a:t>attendees to ask questions.</a:t>
            </a:r>
            <a:endParaRPr lang="en-US"/>
          </a:p>
          <a:p>
            <a:endParaRPr lang="en-US"/>
          </a:p>
        </p:txBody>
      </p:sp>
      <p:sp>
        <p:nvSpPr>
          <p:cNvPr id="4" name="Slide Number Placeholder 3"/>
          <p:cNvSpPr>
            <a:spLocks noGrp="1"/>
          </p:cNvSpPr>
          <p:nvPr>
            <p:ph type="sldNum" sz="quarter" idx="10"/>
          </p:nvPr>
        </p:nvSpPr>
        <p:spPr/>
        <p:txBody>
          <a:bodyPr/>
          <a:lstStyle/>
          <a:p>
            <a:pPr defTabSz="353358">
              <a:defRPr/>
            </a:pPr>
            <a:fld id="{48C675BB-9FC2-CC4D-853A-F17B331CFFDC}" type="slidenum">
              <a:rPr lang="en-US">
                <a:solidFill>
                  <a:prstClr val="black"/>
                </a:solidFill>
                <a:latin typeface="Calibri"/>
              </a:rPr>
              <a:pPr defTabSz="353358">
                <a:defRPr/>
              </a:pPr>
              <a:t>1</a:t>
            </a:fld>
            <a:endParaRPr lang="en-US">
              <a:solidFill>
                <a:prstClr val="black"/>
              </a:solidFill>
              <a:latin typeface="Calibri"/>
            </a:endParaRPr>
          </a:p>
        </p:txBody>
      </p:sp>
    </p:spTree>
    <p:extLst>
      <p:ext uri="{BB962C8B-B14F-4D97-AF65-F5344CB8AC3E}">
        <p14:creationId xmlns:p14="http://schemas.microsoft.com/office/powerpoint/2010/main" val="97114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t>Currently, the USGA Handicap System requires five 18-hole scores before a player can be issued a Handicap Index.</a:t>
            </a:r>
          </a:p>
          <a:p>
            <a:endParaRPr lang="en-US"/>
          </a:p>
          <a:p>
            <a:r>
              <a:rPr lang="en-US"/>
              <a:t>An overarching theme of the World Handicap System is to become more inclusive – and this feature will hopefully encourage golfers who only play sporadically to establish and maintain a Handicap Index.</a:t>
            </a:r>
          </a:p>
          <a:p>
            <a:endParaRPr lang="en-US"/>
          </a:p>
          <a:p>
            <a:pPr defTabSz="942289">
              <a:defRPr/>
            </a:pPr>
            <a:r>
              <a:rPr lang="en-US" sz="1200">
                <a:solidFill>
                  <a:prstClr val="black"/>
                </a:solidFill>
                <a:latin typeface="Lucida Sans" panose="020B0602030504020204" pitchFamily="34" charset="0"/>
              </a:rPr>
              <a:t>It will be strongly recommended that a player’s initial three scores should be submitted hole-by-hole to enable clubs to better assess the player’s potential</a:t>
            </a:r>
            <a:r>
              <a:rPr lang="en-US" sz="1200">
                <a:solidFill>
                  <a:prstClr val="black">
                    <a:lumMod val="75000"/>
                    <a:lumOff val="25000"/>
                  </a:prstClr>
                </a:solidFill>
                <a:latin typeface="Lucida Sans" panose="020B0602030504020204" pitchFamily="34" charset="0"/>
              </a:rPr>
              <a:t>.</a:t>
            </a:r>
          </a:p>
        </p:txBody>
      </p:sp>
    </p:spTree>
    <p:extLst>
      <p:ext uri="{BB962C8B-B14F-4D97-AF65-F5344CB8AC3E}">
        <p14:creationId xmlns:p14="http://schemas.microsoft.com/office/powerpoint/2010/main" val="8736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atin typeface="Lucida Sans" panose="020B0602030504020204" pitchFamily="34" charset="0"/>
              </a:rPr>
              <a:t>There are high handicap golfers on golf courses today. Providing these golfers with the Handicap Index they truly need will help them:</a:t>
            </a:r>
          </a:p>
          <a:p>
            <a:pPr marL="294465" indent="-294465">
              <a:buFont typeface="Arial" panose="020B0604020202020204" pitchFamily="34" charset="0"/>
              <a:buChar char="•"/>
            </a:pPr>
            <a:r>
              <a:rPr lang="en-US">
                <a:latin typeface="Lucida Sans" panose="020B0602030504020204" pitchFamily="34" charset="0"/>
              </a:rPr>
              <a:t>Better track their progress.</a:t>
            </a:r>
          </a:p>
          <a:p>
            <a:pPr marL="294465" indent="-294465">
              <a:buFont typeface="Arial" panose="020B0604020202020204" pitchFamily="34" charset="0"/>
              <a:buChar char="•"/>
            </a:pPr>
            <a:r>
              <a:rPr lang="en-US">
                <a:latin typeface="Lucida Sans" panose="020B0602030504020204" pitchFamily="34" charset="0"/>
              </a:rPr>
              <a:t>Stay motivated.</a:t>
            </a:r>
          </a:p>
          <a:p>
            <a:pPr marL="294465" indent="-294465">
              <a:buFont typeface="Arial" panose="020B0604020202020204" pitchFamily="34" charset="0"/>
              <a:buChar char="•"/>
            </a:pPr>
            <a:r>
              <a:rPr lang="en-US">
                <a:latin typeface="Lucida Sans" panose="020B0602030504020204" pitchFamily="34" charset="0"/>
              </a:rPr>
              <a:t>Have more fun.</a:t>
            </a:r>
          </a:p>
          <a:p>
            <a:pPr marL="294465" indent="-294465">
              <a:buFont typeface="Arial" panose="020B0604020202020204" pitchFamily="34" charset="0"/>
              <a:buChar char="•"/>
            </a:pPr>
            <a:r>
              <a:rPr lang="en-US">
                <a:latin typeface="Lucida Sans" panose="020B0602030504020204" pitchFamily="34" charset="0"/>
              </a:rPr>
              <a:t>Keep playing.</a:t>
            </a:r>
          </a:p>
          <a:p>
            <a:endParaRPr lang="en-US"/>
          </a:p>
        </p:txBody>
      </p:sp>
    </p:spTree>
    <p:extLst>
      <p:ext uri="{BB962C8B-B14F-4D97-AF65-F5344CB8AC3E}">
        <p14:creationId xmlns:p14="http://schemas.microsoft.com/office/powerpoint/2010/main" val="2847732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Low Handicap Index is established once a player has at least 20 acceptable scores in their scoring record. It is re-evaluated every time a new acceptable score is submitted.</a:t>
            </a:r>
          </a:p>
          <a:p>
            <a:endParaRPr lang="en-US"/>
          </a:p>
          <a:p>
            <a:r>
              <a:rPr lang="en-US"/>
              <a:t>A newly-determined Low Handicap Index is considered in the processing of the player’s next acceptable score whenever the next round is submitted.  A player’s Low Handicap Index may become more than 12 months old in the period between two rounds being played (this is referenced in bullet points on slide and in Rule 5.8).</a:t>
            </a:r>
          </a:p>
          <a:p>
            <a:endParaRPr lang="en-US"/>
          </a:p>
          <a:p>
            <a:r>
              <a:rPr lang="en-US"/>
              <a:t>Where a Committee applied adjustment increases, the adjusted Handicap Index resets the Low Handicap Index at that level.</a:t>
            </a:r>
          </a:p>
          <a:p>
            <a:endParaRPr lang="en-US"/>
          </a:p>
          <a:p>
            <a:r>
              <a:rPr lang="en-US"/>
              <a:t>Where a Committee applied adjustment reduces a player’s Handicap Index, the adjusted Handicap Index resets the Low Handicap Index at that level unless a lower Handicap Index is still eligible.</a:t>
            </a:r>
          </a:p>
          <a:p>
            <a:endParaRPr lang="en-US"/>
          </a:p>
          <a:p>
            <a:r>
              <a:rPr lang="en-US"/>
              <a:t>A player’s scoring record must display their Low Handicap Index.</a:t>
            </a:r>
          </a:p>
          <a:p>
            <a:endParaRPr lang="en-US"/>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744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atin typeface="Lucida Sans" panose="020B0602030504020204" pitchFamily="34" charset="0"/>
              </a:rPr>
              <a:t>There are high handicap golfers on golf courses today. Providing these golfers with the Handicap Index they truly need will help them:</a:t>
            </a:r>
          </a:p>
          <a:p>
            <a:pPr marL="294465" indent="-294465">
              <a:buFont typeface="Arial" panose="020B0604020202020204" pitchFamily="34" charset="0"/>
              <a:buChar char="•"/>
            </a:pPr>
            <a:r>
              <a:rPr lang="en-US">
                <a:latin typeface="Lucida Sans" panose="020B0602030504020204" pitchFamily="34" charset="0"/>
              </a:rPr>
              <a:t>Better track their progress.</a:t>
            </a:r>
          </a:p>
          <a:p>
            <a:pPr marL="294465" indent="-294465">
              <a:buFont typeface="Arial" panose="020B0604020202020204" pitchFamily="34" charset="0"/>
              <a:buChar char="•"/>
            </a:pPr>
            <a:r>
              <a:rPr lang="en-US">
                <a:latin typeface="Lucida Sans" panose="020B0602030504020204" pitchFamily="34" charset="0"/>
              </a:rPr>
              <a:t>Stay motivated.</a:t>
            </a:r>
          </a:p>
          <a:p>
            <a:pPr marL="294465" indent="-294465">
              <a:buFont typeface="Arial" panose="020B0604020202020204" pitchFamily="34" charset="0"/>
              <a:buChar char="•"/>
            </a:pPr>
            <a:r>
              <a:rPr lang="en-US">
                <a:latin typeface="Lucida Sans" panose="020B0602030504020204" pitchFamily="34" charset="0"/>
              </a:rPr>
              <a:t>Have more fun.</a:t>
            </a:r>
          </a:p>
          <a:p>
            <a:pPr marL="294465" indent="-294465">
              <a:buFont typeface="Arial" panose="020B0604020202020204" pitchFamily="34" charset="0"/>
              <a:buChar char="•"/>
            </a:pPr>
            <a:r>
              <a:rPr lang="en-US">
                <a:latin typeface="Lucida Sans" panose="020B0602030504020204" pitchFamily="34" charset="0"/>
              </a:rPr>
              <a:t>Keep playing.</a:t>
            </a:r>
          </a:p>
          <a:p>
            <a:endParaRPr lang="en-US"/>
          </a:p>
        </p:txBody>
      </p:sp>
    </p:spTree>
    <p:extLst>
      <p:ext uri="{BB962C8B-B14F-4D97-AF65-F5344CB8AC3E}">
        <p14:creationId xmlns:p14="http://schemas.microsoft.com/office/powerpoint/2010/main" val="256280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a player doesn’t post a score, their Index won’t need an update – so just to be clear on this one, an update will take place whenever a player posts a score.</a:t>
            </a:r>
          </a:p>
          <a:p>
            <a:endParaRPr lang="en-US" sz="1200"/>
          </a:p>
          <a:p>
            <a:r>
              <a:rPr lang="en-US" sz="1200"/>
              <a:t>Revisions will take place at midnight following the submission of a score. </a:t>
            </a:r>
          </a:p>
          <a:p>
            <a:endParaRPr lang="en-US" sz="1200"/>
          </a:p>
          <a:p>
            <a:r>
              <a:rPr lang="en-US" sz="1200"/>
              <a:t>This is not a real-time revision. In other words, if someone plays twice in one day, their Handicap Index will still only update once on the following day.</a:t>
            </a:r>
          </a:p>
          <a:p>
            <a:endParaRPr lang="en-US" sz="1200"/>
          </a:p>
          <a:p>
            <a:r>
              <a:rPr lang="en-US" sz="1200"/>
              <a:t>For running multi-day competitions – The Committee can choose to use the Index at start of the competition or use the updated Index for each round. If using the same Index for the duration of the competition, scores would still need to be submitted daily.</a:t>
            </a:r>
          </a:p>
          <a:p>
            <a:endParaRPr lang="en-US"/>
          </a:p>
        </p:txBody>
      </p:sp>
      <p:sp>
        <p:nvSpPr>
          <p:cNvPr id="4" name="Slide Number Placeholder 3"/>
          <p:cNvSpPr>
            <a:spLocks noGrp="1"/>
          </p:cNvSpPr>
          <p:nvPr>
            <p:ph type="sldNum" sz="quarter" idx="5"/>
          </p:nvPr>
        </p:nvSpPr>
        <p:spPr/>
        <p:txBody>
          <a:bodyPr/>
          <a:lstStyle/>
          <a:p>
            <a:pPr defTabSz="942289">
              <a:defRPr/>
            </a:pPr>
            <a:fld id="{95CBB840-E6AB-4277-9A0F-C2CDB1068005}" type="slidenum">
              <a:rPr lang="en-US">
                <a:solidFill>
                  <a:prstClr val="black"/>
                </a:solidFill>
                <a:latin typeface="Calibri" panose="020F0502020204030204"/>
              </a:rPr>
              <a:pPr defTabSz="942289">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54607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942289">
              <a:lnSpc>
                <a:spcPct val="90000"/>
              </a:lnSpc>
              <a:spcBef>
                <a:spcPts val="1031"/>
              </a:spcBef>
              <a:defRPr/>
            </a:pPr>
            <a:r>
              <a:rPr lang="en-GB" sz="1600" dirty="0">
                <a:latin typeface="Lucida Sans" panose="020B0602030504020204" pitchFamily="34" charset="0"/>
              </a:rPr>
              <a:t>Even the best golfers have bad holes</a:t>
            </a:r>
          </a:p>
          <a:p>
            <a:pPr defTabSz="942289">
              <a:lnSpc>
                <a:spcPct val="90000"/>
              </a:lnSpc>
              <a:spcBef>
                <a:spcPts val="1031"/>
              </a:spcBef>
              <a:defRPr/>
            </a:pPr>
            <a:endParaRPr lang="en-GB" sz="1600" dirty="0">
              <a:latin typeface="Lucida Sans" panose="020B0602030504020204" pitchFamily="34" charset="0"/>
            </a:endParaRPr>
          </a:p>
          <a:p>
            <a:pPr defTabSz="942289">
              <a:lnSpc>
                <a:spcPct val="90000"/>
              </a:lnSpc>
              <a:spcBef>
                <a:spcPts val="1031"/>
              </a:spcBef>
              <a:defRPr/>
            </a:pPr>
            <a:r>
              <a:rPr lang="en-GB" sz="1600" dirty="0">
                <a:latin typeface="Lucida Sans" panose="020B0602030504020204" pitchFamily="34" charset="0"/>
              </a:rPr>
              <a:t>The occasional bad hole shouldn’t define (reflect) a player’s ability</a:t>
            </a:r>
          </a:p>
          <a:p>
            <a:pPr defTabSz="942289">
              <a:lnSpc>
                <a:spcPct val="90000"/>
              </a:lnSpc>
              <a:spcBef>
                <a:spcPts val="1031"/>
              </a:spcBef>
              <a:defRPr/>
            </a:pPr>
            <a:endParaRPr lang="en-GB" sz="1600" dirty="0">
              <a:latin typeface="Lucida Sans" panose="020B0602030504020204" pitchFamily="34" charset="0"/>
            </a:endParaRPr>
          </a:p>
          <a:p>
            <a:pPr defTabSz="942289">
              <a:lnSpc>
                <a:spcPct val="90000"/>
              </a:lnSpc>
              <a:spcBef>
                <a:spcPts val="1031"/>
              </a:spcBef>
              <a:defRPr/>
            </a:pPr>
            <a:r>
              <a:rPr lang="en-GB" sz="1600" dirty="0">
                <a:latin typeface="Lucida Sans" panose="020B0602030504020204" pitchFamily="34" charset="0"/>
              </a:rPr>
              <a:t>The maximum hole score ensures that the bad holes don’t impact a player’s Handicap Index too severely.</a:t>
            </a:r>
          </a:p>
          <a:p>
            <a:pPr defTabSz="942289">
              <a:lnSpc>
                <a:spcPct val="90000"/>
              </a:lnSpc>
              <a:spcBef>
                <a:spcPts val="1031"/>
              </a:spcBef>
              <a:defRPr/>
            </a:pPr>
            <a:endParaRPr lang="en-GB" sz="1600" dirty="0">
              <a:latin typeface="Lucida Sans" panose="020B0602030504020204" pitchFamily="34" charset="0"/>
            </a:endParaRPr>
          </a:p>
          <a:p>
            <a:pPr defTabSz="942289">
              <a:lnSpc>
                <a:spcPct val="90000"/>
              </a:lnSpc>
              <a:spcBef>
                <a:spcPts val="1031"/>
              </a:spcBef>
              <a:defRPr/>
            </a:pPr>
            <a:r>
              <a:rPr lang="en-GB" sz="1600" dirty="0">
                <a:latin typeface="Lucida Sans" panose="020B0602030504020204" pitchFamily="34" charset="0"/>
              </a:rPr>
              <a:t>This presents a significant change to golfers in the U.S., where we are moving from the current Equitable Stroke Control procedure to Net Double Bogey.</a:t>
            </a:r>
          </a:p>
        </p:txBody>
      </p:sp>
    </p:spTree>
    <p:extLst>
      <p:ext uri="{BB962C8B-B14F-4D97-AF65-F5344CB8AC3E}">
        <p14:creationId xmlns:p14="http://schemas.microsoft.com/office/powerpoint/2010/main" val="1594793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t>Read through the example.</a:t>
            </a:r>
          </a:p>
        </p:txBody>
      </p:sp>
    </p:spTree>
    <p:extLst>
      <p:ext uri="{BB962C8B-B14F-4D97-AF65-F5344CB8AC3E}">
        <p14:creationId xmlns:p14="http://schemas.microsoft.com/office/powerpoint/2010/main" val="3171002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761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600"/>
              <a:t>Adjusting a hole score for net double bogey can be done either:</a:t>
            </a:r>
            <a:endParaRPr lang="en-GB" sz="1600"/>
          </a:p>
          <a:p>
            <a:pPr marL="294465" indent="-294465">
              <a:buFont typeface="Arial" panose="020B0604020202020204" pitchFamily="34" charset="0"/>
              <a:buChar char="•"/>
            </a:pPr>
            <a:r>
              <a:rPr lang="en-AU" sz="1600"/>
              <a:t>Automatically, when hole-by-hole score entry is used, or</a:t>
            </a:r>
            <a:endParaRPr lang="en-GB" sz="1600"/>
          </a:p>
          <a:p>
            <a:pPr marL="294465" indent="-294465">
              <a:buFont typeface="Arial" panose="020B0604020202020204" pitchFamily="34" charset="0"/>
              <a:buChar char="•"/>
            </a:pPr>
            <a:r>
              <a:rPr lang="en-AU" sz="1600"/>
              <a:t>By the player, when submitting an </a:t>
            </a:r>
            <a:r>
              <a:rPr lang="en-AU" sz="1600" i="1"/>
              <a:t>adjusted gross score</a:t>
            </a:r>
            <a:r>
              <a:rPr lang="en-AU" sz="1600"/>
              <a:t> for the round</a:t>
            </a:r>
            <a:endParaRPr lang="en-GB" sz="1600"/>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37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35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20000"/>
          </a:bodyPr>
          <a:lstStyle/>
          <a:p>
            <a:r>
              <a:rPr lang="en-US" sz="1200" dirty="0">
                <a:latin typeface="Lucida Sans" panose="020B0602030504020204" pitchFamily="34" charset="0"/>
              </a:rPr>
              <a:t>Current landscape</a:t>
            </a:r>
          </a:p>
          <a:p>
            <a:pPr marL="186495" indent="-186495">
              <a:buFont typeface="Arial" panose="020B0604020202020204" pitchFamily="34" charset="0"/>
              <a:buChar char="•"/>
            </a:pPr>
            <a:r>
              <a:rPr lang="en-US" sz="1200" dirty="0">
                <a:latin typeface="Lucida Sans" panose="020B0602030504020204" pitchFamily="34" charset="0"/>
                <a:cs typeface="Calibri"/>
              </a:rPr>
              <a:t>You can see by the map that the USGA Handicap System is the primary system being used today around the world. There are six systems representing 80 countries. Each system aims to achieve the same thing – measure a golfer’s ability and provide equity for play – but with differing results that don’t translate very well from one to the other. </a:t>
            </a:r>
          </a:p>
          <a:p>
            <a:endParaRPr lang="en-US" sz="1200" dirty="0">
              <a:latin typeface="Lucida Sans" panose="020B0602030504020204" pitchFamily="34" charset="0"/>
              <a:cs typeface="Calibri"/>
            </a:endParaRPr>
          </a:p>
          <a:p>
            <a:r>
              <a:rPr lang="en-US" sz="1200" dirty="0">
                <a:latin typeface="Lucida Sans" panose="020B0602030504020204" pitchFamily="34" charset="0"/>
                <a:cs typeface="Calibri"/>
              </a:rPr>
              <a:t>A collaborative process – USGA, R&amp;A, Council of National Golf Unions (CONGU), European Golf Association, Golf Australia, Argentine Golf, South African Golf. Each of the existing handicap authorities have representation on the World Handicap Operations Committee. Along with the World Handicap Board, they've helped developed the new World Handicap System.</a:t>
            </a:r>
          </a:p>
          <a:p>
            <a:endParaRPr lang="en-US" sz="1200" dirty="0">
              <a:latin typeface="Lucida Sans" panose="020B0602030504020204" pitchFamily="34" charset="0"/>
              <a:cs typeface="Calibri"/>
            </a:endParaRPr>
          </a:p>
          <a:p>
            <a:r>
              <a:rPr lang="en-US" sz="1200" dirty="0">
                <a:latin typeface="Lucida Sans" panose="020B0602030504020204" pitchFamily="34" charset="0"/>
                <a:cs typeface="Calibri"/>
              </a:rPr>
              <a:t>Future landscape (2020)</a:t>
            </a:r>
          </a:p>
          <a:p>
            <a:pPr marL="186495" indent="-186495" defTabSz="498047">
              <a:buFont typeface="Arial" panose="020B0604020202020204" pitchFamily="34" charset="0"/>
              <a:buChar char="•"/>
              <a:defRPr/>
            </a:pPr>
            <a:r>
              <a:rPr lang="en-GB" sz="1200" dirty="0">
                <a:latin typeface="Lucida Sans" panose="020B0602030504020204" pitchFamily="34" charset="0"/>
              </a:rPr>
              <a:t>A unified WHS </a:t>
            </a:r>
            <a:r>
              <a:rPr lang="en-US" sz="1200" dirty="0">
                <a:latin typeface="Lucida Sans" panose="020B0602030504020204" pitchFamily="34" charset="0"/>
                <a:ea typeface="National-Book" panose="02000503000000020004" pitchFamily="2" charset="0"/>
                <a:cs typeface="National-Book" panose="02000503000000020004" pitchFamily="2" charset="0"/>
              </a:rPr>
              <a:t>will enable golfers of different ability to play and compete on a fair and equitable basis, in any format, on any course, anywhere around the world. </a:t>
            </a:r>
          </a:p>
          <a:p>
            <a:pPr marL="186495" indent="-186495" defTabSz="498047">
              <a:buFont typeface="Arial" panose="020B0604020202020204" pitchFamily="34" charset="0"/>
              <a:buChar char="•"/>
              <a:defRPr/>
            </a:pPr>
            <a:r>
              <a:rPr lang="en-US" sz="1200" dirty="0">
                <a:latin typeface="Lucida Sans" panose="020B0602030504020204" pitchFamily="34" charset="0"/>
                <a:ea typeface="National-Book" panose="02000503000000020004" pitchFamily="2" charset="0"/>
                <a:cs typeface="National-Book" panose="02000503000000020004" pitchFamily="2" charset="0"/>
              </a:rPr>
              <a:t>So it will be portable around the world and provide a single measure worldwide for determining a player’s ability.</a:t>
            </a:r>
          </a:p>
          <a:p>
            <a:pPr marL="186495" indent="-186495" defTabSz="498047">
              <a:buFont typeface="Arial" panose="020B0604020202020204" pitchFamily="34" charset="0"/>
              <a:buChar char="•"/>
              <a:defRPr/>
            </a:pPr>
            <a:r>
              <a:rPr lang="en-US" sz="1200" dirty="0">
                <a:latin typeface="Lucida Sans" panose="020B0602030504020204" pitchFamily="34" charset="0"/>
                <a:cs typeface="Calibri"/>
              </a:rPr>
              <a:t>When adopted, the World Handicap System will be governed by the USGA and The R&amp;A and administered by national and multi-national associations around the world. Safeguards are included to ensure consistency as well as adaptability to differing golf cultures. </a:t>
            </a:r>
          </a:p>
          <a:p>
            <a:pPr marL="186495" indent="-186495" defTabSz="498047">
              <a:buFont typeface="Arial" panose="020B0604020202020204" pitchFamily="34" charset="0"/>
              <a:buChar char="•"/>
              <a:defRPr/>
            </a:pPr>
            <a:r>
              <a:rPr lang="en-GB" sz="1200" dirty="0">
                <a:latin typeface="Lucida Sans"/>
                <a:ea typeface="ＭＳ Ｐゴシック"/>
              </a:rPr>
              <a:t>Golf is a global game – so it makes sense that the way we use handicaps will be as well.</a:t>
            </a:r>
            <a:endParaRPr lang="en-US" sz="1200" dirty="0">
              <a:latin typeface="Lucida Sans" panose="020B0602030504020204" pitchFamily="34" charset="0"/>
              <a:cs typeface="Calibri"/>
            </a:endParaRPr>
          </a:p>
          <a:p>
            <a:endParaRPr lang="en-GB" sz="1600" dirty="0">
              <a:cs typeface="Calibri"/>
            </a:endParaRPr>
          </a:p>
          <a:p>
            <a:endParaRPr lang="en-GB" dirty="0"/>
          </a:p>
          <a:p>
            <a:endParaRPr dirty="0"/>
          </a:p>
        </p:txBody>
      </p:sp>
    </p:spTree>
    <p:extLst>
      <p:ext uri="{BB962C8B-B14F-4D97-AF65-F5344CB8AC3E}">
        <p14:creationId xmlns:p14="http://schemas.microsoft.com/office/powerpoint/2010/main" val="3501500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likely score guidelines will provide more consistency for score posting in match play and other formats where player’s pick up but can still record an acceptable score. This takes some of the subjectivity out of making these determinations.</a:t>
            </a:r>
          </a:p>
          <a:p>
            <a:endParaRPr lang="en-US"/>
          </a:p>
        </p:txBody>
      </p:sp>
      <p:sp>
        <p:nvSpPr>
          <p:cNvPr id="4" name="Slide Number Placeholder 3"/>
          <p:cNvSpPr>
            <a:spLocks noGrp="1"/>
          </p:cNvSpPr>
          <p:nvPr>
            <p:ph type="sldNum" sz="quarter" idx="5"/>
          </p:nvPr>
        </p:nvSpPr>
        <p:spPr/>
        <p:txBody>
          <a:bodyPr/>
          <a:lstStyle/>
          <a:p>
            <a:pPr defTabSz="471145">
              <a:defRPr/>
            </a:pPr>
            <a:fld id="{95CBB840-E6AB-4277-9A0F-C2CDB1068005}" type="slidenum">
              <a:rPr lang="en-US">
                <a:solidFill>
                  <a:prstClr val="black"/>
                </a:solidFill>
                <a:latin typeface="Calibri" panose="020F0502020204030204"/>
              </a:rPr>
              <a:pPr defTabSz="471145">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54388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 procedure for posting a score for a hole not played remains the same with a new name. Par plus is now called net par. </a:t>
            </a:r>
            <a:endParaRPr lang="en-US"/>
          </a:p>
          <a:p>
            <a:endParaRPr lang="en-US"/>
          </a:p>
        </p:txBody>
      </p:sp>
      <p:sp>
        <p:nvSpPr>
          <p:cNvPr id="4" name="Slide Number Placeholder 3"/>
          <p:cNvSpPr>
            <a:spLocks noGrp="1"/>
          </p:cNvSpPr>
          <p:nvPr>
            <p:ph type="sldNum" sz="quarter" idx="5"/>
          </p:nvPr>
        </p:nvSpPr>
        <p:spPr/>
        <p:txBody>
          <a:bodyPr/>
          <a:lstStyle/>
          <a:p>
            <a:pPr defTabSz="471145">
              <a:defRPr/>
            </a:pPr>
            <a:fld id="{95CBB840-E6AB-4277-9A0F-C2CDB1068005}" type="slidenum">
              <a:rPr lang="en-US">
                <a:solidFill>
                  <a:prstClr val="black"/>
                </a:solidFill>
                <a:latin typeface="Calibri" panose="020F0502020204030204"/>
              </a:rPr>
              <a:pPr defTabSz="471145">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043441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Golf is an outdoor sport, and sometimes playing conditions can cause scores to be abnormally high or low on a given day. A score of 80 on a rainy, windy day or on a day where the course is set up more difficult than normal may be more impressive than a 79 on a calm day with normal course conditions.</a:t>
            </a:r>
          </a:p>
          <a:p>
            <a:endParaRPr lang="en-US" sz="1600"/>
          </a:p>
          <a:p>
            <a:r>
              <a:rPr lang="en-US" sz="1600"/>
              <a:t>The PCC will account for this and adjust Score Differentials to better reflect the player’s actual performance. Any adjustment will be clearly identified in the player’s scoring record for transparency. As noted on the slide, adjustments will be applied conservatively and will be in integer values; you won’t see an adjustment of +1.45.</a:t>
            </a:r>
            <a:endParaRPr lang="en-US" sz="1600">
              <a:cs typeface="Calibri"/>
            </a:endParaRPr>
          </a:p>
          <a:p>
            <a:endParaRPr lang="en-US" sz="1600"/>
          </a:p>
          <a:p>
            <a:r>
              <a:rPr lang="en-US" sz="1600"/>
              <a:t>The calculation will be automatic through the computation service. Also, the calculation will be purely data driven. The more posted scores which are above or below what is expected based on Course/Slope Ratings and Handicap Index of players, the more likely an adjustment will take place. </a:t>
            </a:r>
            <a:endParaRPr lang="en-US" sz="1600">
              <a:cs typeface="Calibri"/>
            </a:endParaRPr>
          </a:p>
          <a:p>
            <a:endParaRPr lang="en-US" sz="1600"/>
          </a:p>
          <a:p>
            <a:r>
              <a:rPr lang="en-US" sz="1600"/>
              <a:t>This feature is one of the more modern features of the system. It’s worked quite well in other parts of the world (Australia for example).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949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 </a:t>
            </a:r>
            <a:r>
              <a:rPr lang="en-US" sz="1600" b="1" i="1"/>
              <a:t>PCC</a:t>
            </a:r>
            <a:r>
              <a:rPr lang="en-US" sz="1600" b="1"/>
              <a:t> </a:t>
            </a:r>
            <a:r>
              <a:rPr lang="en-US" sz="1600"/>
              <a:t>can also be used to indicate when the Course Rating of a golf course may need to be reviewed. If the </a:t>
            </a:r>
            <a:r>
              <a:rPr lang="en-US" sz="1600" b="1" i="1"/>
              <a:t>PCC</a:t>
            </a:r>
            <a:r>
              <a:rPr lang="en-US" sz="1600"/>
              <a:t> adjustment (which is conservative) is being applied 4-5 days a week, the Ratings may not be accurately reflecting the difficulty of the golf course, often due to issues with course setup.</a:t>
            </a:r>
          </a:p>
          <a:p>
            <a:endParaRPr lang="en-US" sz="1600">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90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The Exceptional Score Reduction is a procedure that will essentially replace the current 10-3 reduction process and will simplify the automatic reduction altogether. </a:t>
            </a:r>
          </a:p>
          <a:p>
            <a:pPr defTabSz="942289">
              <a:defRPr/>
            </a:pPr>
            <a:endParaRPr lang="en-US"/>
          </a:p>
          <a:p>
            <a:r>
              <a:rPr lang="en-US"/>
              <a:t>ESR considers all scores, rather than just tournament scores, so that any time a player demonstrates ability that is significantly better than their Index suggests, a simple automatic adjustment is made.</a:t>
            </a:r>
          </a:p>
          <a:p>
            <a:endParaRPr lang="en-US"/>
          </a:p>
          <a:p>
            <a:r>
              <a:rPr lang="en-US"/>
              <a:t>If a player posts a score that produces a </a:t>
            </a:r>
            <a:r>
              <a:rPr lang="en-US" i="1"/>
              <a:t>Score Differential </a:t>
            </a:r>
            <a:r>
              <a:rPr lang="en-US"/>
              <a:t>7.0 strokes or better than their </a:t>
            </a:r>
            <a:r>
              <a:rPr lang="en-US" i="1"/>
              <a:t>Handicap Index</a:t>
            </a:r>
            <a:r>
              <a:rPr lang="en-US"/>
              <a:t> at the time the score was submitted, an automatic adjustment is made using the displayed table.</a:t>
            </a:r>
          </a:p>
          <a:p>
            <a:endParaRPr lang="en-US" sz="1600"/>
          </a:p>
          <a:p>
            <a:r>
              <a:rPr lang="en-US" sz="1600"/>
              <a:t>When an Exceptional Score is posted, a -1 or -2 adjustment will be applied to each of the previous 20 </a:t>
            </a:r>
            <a:r>
              <a:rPr lang="en-US" sz="1600" i="1"/>
              <a:t>score</a:t>
            </a:r>
            <a:r>
              <a:rPr lang="en-US" sz="1600"/>
              <a:t> </a:t>
            </a:r>
            <a:r>
              <a:rPr lang="en-US" sz="1600" i="1"/>
              <a:t>differentials</a:t>
            </a:r>
            <a:r>
              <a:rPr lang="en-US" sz="1600"/>
              <a:t> in a player’s </a:t>
            </a:r>
            <a:r>
              <a:rPr lang="en-US" sz="1600" i="1"/>
              <a:t>scoring record</a:t>
            </a:r>
            <a:r>
              <a:rPr lang="en-US" sz="1600"/>
              <a:t>. The net result will be a 1.0 or 2.0 stroke reduction in their </a:t>
            </a:r>
            <a:r>
              <a:rPr lang="en-US" sz="1600" i="1"/>
              <a:t>Handicap Index</a:t>
            </a:r>
            <a:r>
              <a:rPr lang="en-US" sz="1600"/>
              <a:t>.</a:t>
            </a:r>
            <a:endParaRPr lang="en-US" sz="1600">
              <a:cs typeface="Calibri"/>
            </a:endParaRPr>
          </a:p>
          <a:p>
            <a:endParaRPr lang="en-US"/>
          </a:p>
          <a:p>
            <a:r>
              <a:rPr lang="en-US"/>
              <a:t>Subsequent scores posted will not contain the -1 or -2 adjustment, which allows the impact of the </a:t>
            </a:r>
            <a:r>
              <a:rPr lang="en-US" b="1" i="1"/>
              <a:t>ESR</a:t>
            </a:r>
            <a:r>
              <a:rPr lang="en-US"/>
              <a:t> to slowly reduce as new scores are posted.</a:t>
            </a:r>
          </a:p>
          <a:p>
            <a:endParaRPr lang="en-US" sz="1600">
              <a:cs typeface="Calibri"/>
            </a:endParaRPr>
          </a:p>
          <a:p>
            <a:r>
              <a:rPr lang="en-US"/>
              <a:t>It’ll be easier to explain not only how players get reduced– but also how posting scores will allow the reduction to naturally work itself out.</a:t>
            </a:r>
          </a:p>
        </p:txBody>
      </p:sp>
      <p:sp>
        <p:nvSpPr>
          <p:cNvPr id="4" name="Slide Number Placeholder 3"/>
          <p:cNvSpPr>
            <a:spLocks noGrp="1"/>
          </p:cNvSpPr>
          <p:nvPr>
            <p:ph type="sldNum" sz="quarter" idx="5"/>
          </p:nvPr>
        </p:nvSpPr>
        <p:spPr/>
        <p:txBody>
          <a:bodyPr/>
          <a:lstStyle/>
          <a:p>
            <a:pPr defTabSz="942289">
              <a:defRPr/>
            </a:pPr>
            <a:fld id="{95CBB840-E6AB-4277-9A0F-C2CDB1068005}" type="slidenum">
              <a:rPr lang="en-US">
                <a:solidFill>
                  <a:prstClr val="black"/>
                </a:solidFill>
                <a:latin typeface="Calibri" panose="020F0502020204030204"/>
              </a:rPr>
              <a:pPr defTabSz="942289">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524584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through the Exceptional Score Reduction example and how it applies to the exceptional score as well as the previous 19 score differentials. There can be multiple reductions if there are two score differentials 7.0 strokes or lower than the current Handicap Index.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306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 cap and hard cap will be implemented to ensure that a temporary loss of form does not cause a player’s Handicap Index to move too far from a level consistent with their demonstrated ability. The caps also serve as anti-abuse safeguards and will aid in minimizing the potential for handicap manipulation. The Handicap Committee at the club will still play a key role and have the ability to allow a player’s Index to exceed the hard cap if special circumstances such as an injury exist.</a:t>
            </a:r>
          </a:p>
          <a:p>
            <a:endParaRPr lang="en-US"/>
          </a:p>
          <a:p>
            <a:r>
              <a:rPr lang="en-US"/>
              <a:t>Key points here: </a:t>
            </a:r>
            <a:endParaRPr lang="en-US" b="0">
              <a:cs typeface="+mn-cs"/>
            </a:endParaRPr>
          </a:p>
          <a:p>
            <a:pPr marL="176679" indent="-176679">
              <a:buFont typeface="Arial" panose="020B0604020202020204" pitchFamily="34" charset="0"/>
              <a:buChar char="•"/>
            </a:pPr>
            <a:r>
              <a:rPr lang="en-US" b="0">
                <a:cs typeface="Calibri"/>
              </a:rPr>
              <a:t>This fixed limit will be incorporated into the system to eliminate the capacity for further, more extreme upward movement of a Handicap Index within a specified period of time. </a:t>
            </a:r>
          </a:p>
          <a:p>
            <a:pPr marL="176679" indent="-176679">
              <a:buFont typeface="Arial" panose="020B0604020202020204" pitchFamily="34" charset="0"/>
              <a:buChar char="•"/>
            </a:pPr>
            <a:r>
              <a:rPr lang="en-US" b="0">
                <a:cs typeface="Calibri"/>
              </a:rPr>
              <a:t>This favors the consistent player. The volatile player will be impacted more often, which is a good feature for a handicap system to have.</a:t>
            </a:r>
          </a:p>
          <a:p>
            <a:pPr marL="176679" indent="-176679">
              <a:buFont typeface="Arial" panose="020B0604020202020204" pitchFamily="34" charset="0"/>
              <a:buChar char="•"/>
            </a:pPr>
            <a:r>
              <a:rPr lang="en-US" b="0">
                <a:cs typeface="Calibri"/>
              </a:rPr>
              <a:t>A temporary loss of form should not cause a player’s Handicap Index to move too far from a level which is consistent with their underlying ability. </a:t>
            </a:r>
          </a:p>
          <a:p>
            <a:pPr marL="176679" indent="-176679">
              <a:buFont typeface="Arial" panose="020B0604020202020204" pitchFamily="34" charset="0"/>
              <a:buChar char="•"/>
            </a:pPr>
            <a:r>
              <a:rPr lang="en-US" b="0">
                <a:cs typeface="Calibri"/>
              </a:rPr>
              <a:t>A low Handicap Index (or anchor) is part of the system and should be made visible to the player.</a:t>
            </a:r>
          </a:p>
          <a:p>
            <a:endParaRPr lang="en-US"/>
          </a:p>
        </p:txBody>
      </p:sp>
      <p:sp>
        <p:nvSpPr>
          <p:cNvPr id="4" name="Slide Number Placeholder 3"/>
          <p:cNvSpPr>
            <a:spLocks noGrp="1"/>
          </p:cNvSpPr>
          <p:nvPr>
            <p:ph type="sldNum" sz="quarter" idx="5"/>
          </p:nvPr>
        </p:nvSpPr>
        <p:spPr/>
        <p:txBody>
          <a:bodyPr/>
          <a:lstStyle/>
          <a:p>
            <a:pPr defTabSz="942289">
              <a:defRPr/>
            </a:pPr>
            <a:fld id="{95CBB840-E6AB-4277-9A0F-C2CDB1068005}" type="slidenum">
              <a:rPr lang="en-US">
                <a:solidFill>
                  <a:prstClr val="black"/>
                </a:solidFill>
                <a:latin typeface="Calibri" panose="020F0502020204030204"/>
              </a:rPr>
              <a:pPr defTabSz="942289">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979948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1277">
              <a:defRPr/>
            </a:pPr>
            <a:r>
              <a:rPr lang="en-US" sz="1600"/>
              <a:t>By applying a Course Rating – Par adjustment, the process for setting up multi-tee events will be simplified – as this will eliminate the Section 3-5 adjustment. There is often confusion that comes along with the 3-5 adjustment, so this will be a welcomed change for many golfers out there.</a:t>
            </a:r>
          </a:p>
          <a:p>
            <a:pPr defTabSz="1241277">
              <a:defRPr/>
            </a:pPr>
            <a:endParaRPr lang="en-US"/>
          </a:p>
          <a:p>
            <a:r>
              <a:rPr lang="en-US" sz="1600"/>
              <a:t>Many golfers believe that their Course Handicap is relative to Par today – so while this is a significant change, it may be seen more intuitive to many.</a:t>
            </a:r>
          </a:p>
          <a:p>
            <a:endParaRPr lang="en-US"/>
          </a:p>
          <a:p>
            <a:r>
              <a:rPr lang="en-US" sz="1600"/>
              <a:t>It will be important that Par values are accurate – and this will be emphasized to clubs by AGAs – since Par will be used in the Course Handicap calculation and impact the score posted for Net Double Bogey and Net Par.</a:t>
            </a:r>
            <a:endParaRPr lang="en-US" sz="1600">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381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Note animation next to player: 15 x .85 = 13</a:t>
            </a:r>
          </a:p>
          <a:p>
            <a:endParaRPr lang="en-US" sz="1600" b="1"/>
          </a:p>
          <a:p>
            <a:pPr defTabSz="1241277">
              <a:defRPr/>
            </a:pPr>
            <a:r>
              <a:rPr lang="en-US" sz="1600"/>
              <a:t>There will need to be an adjustment when players compete from tees where Par is different – but this will happen much less frequently than players competing from tees with a different Course Rating. </a:t>
            </a:r>
            <a:endParaRPr lang="en-US" sz="16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279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1145">
              <a:defRPr/>
            </a:pPr>
            <a:fld id="{3FC4BB0A-6ABE-43E0-8535-92EC04B450E2}" type="slidenum">
              <a:rPr lang="en-US">
                <a:solidFill>
                  <a:prstClr val="black"/>
                </a:solidFill>
                <a:latin typeface="Calibri" panose="020F0502020204030204"/>
              </a:rPr>
              <a:pPr defTabSz="471145">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92684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471145">
              <a:spcAft>
                <a:spcPts val="412"/>
              </a:spcAft>
              <a:buSzPct val="80000"/>
              <a:defRPr/>
            </a:pPr>
            <a:r>
              <a:rPr lang="en-GB" sz="1200">
                <a:solidFill>
                  <a:schemeClr val="tx1">
                    <a:lumMod val="75000"/>
                    <a:lumOff val="25000"/>
                  </a:schemeClr>
                </a:solidFill>
                <a:latin typeface="Lucida Sans" panose="020B0602030504020204" pitchFamily="34" charset="0"/>
              </a:rPr>
              <a:t>The emphasis is on one set of Rules for Handicapping to be consistent with other Governance functions.</a:t>
            </a:r>
          </a:p>
          <a:p>
            <a:pPr defTabSz="471145">
              <a:spcAft>
                <a:spcPts val="412"/>
              </a:spcAft>
              <a:buSzPct val="80000"/>
              <a:defRPr/>
            </a:pPr>
            <a:r>
              <a:rPr lang="en-GB" sz="1200">
                <a:solidFill>
                  <a:schemeClr val="tx1">
                    <a:lumMod val="75000"/>
                    <a:lumOff val="25000"/>
                  </a:schemeClr>
                </a:solidFill>
                <a:latin typeface="Lucida Sans" panose="020B0602030504020204" pitchFamily="34" charset="0"/>
              </a:rPr>
              <a:t> </a:t>
            </a:r>
          </a:p>
          <a:p>
            <a:pPr defTabSz="471145">
              <a:spcAft>
                <a:spcPts val="412"/>
              </a:spcAft>
              <a:buSzPct val="80000"/>
              <a:defRPr/>
            </a:pPr>
            <a:r>
              <a:rPr lang="en-US" sz="1200">
                <a:solidFill>
                  <a:schemeClr val="tx1">
                    <a:lumMod val="75000"/>
                    <a:lumOff val="25000"/>
                  </a:schemeClr>
                </a:solidFill>
                <a:latin typeface="Lucida Sans" panose="020B0602030504020204" pitchFamily="34" charset="0"/>
              </a:rPr>
              <a:t>The USGA and The R&amp;A currently govern the game with a global set of playing rules, equipment rules, and rules of amateur status – and in 2020, we’ll be adding the final piece of the governance puzzle by implementing the World Handicap System which consists of the Rules of Handicapping and the Course Rating System.</a:t>
            </a:r>
          </a:p>
          <a:p>
            <a:pPr defTabSz="471145">
              <a:spcAft>
                <a:spcPts val="412"/>
              </a:spcAft>
              <a:buSzPct val="80000"/>
              <a:defRPr/>
            </a:pPr>
            <a:endParaRPr lang="en-US" sz="1200">
              <a:solidFill>
                <a:schemeClr val="tx1">
                  <a:lumMod val="75000"/>
                  <a:lumOff val="25000"/>
                </a:schemeClr>
              </a:solidFill>
              <a:latin typeface="Lucida Sans" panose="020B0602030504020204" pitchFamily="34" charset="0"/>
            </a:endParaRPr>
          </a:p>
          <a:p>
            <a:pPr defTabSz="471145">
              <a:spcAft>
                <a:spcPts val="412"/>
              </a:spcAft>
              <a:buSzPct val="80000"/>
              <a:defRPr/>
            </a:pPr>
            <a:r>
              <a:rPr lang="en-US" sz="1200">
                <a:solidFill>
                  <a:schemeClr val="tx1">
                    <a:lumMod val="75000"/>
                    <a:lumOff val="25000"/>
                  </a:schemeClr>
                </a:solidFill>
                <a:latin typeface="Lucida Sans" panose="020B0602030504020204" pitchFamily="34" charset="0"/>
              </a:rPr>
              <a:t>The Course Rating System is the same system we use in the U.S. and many other countries today. Under the WHS, it will be implemented around the world so each golf course is rated the same way – and it’s really the foundation of the WHS that will allow Handicaps to be truly universal and portable from course to course and country to country.</a:t>
            </a:r>
          </a:p>
        </p:txBody>
      </p:sp>
    </p:spTree>
    <p:extLst>
      <p:ext uri="{BB962C8B-B14F-4D97-AF65-F5344CB8AC3E}">
        <p14:creationId xmlns:p14="http://schemas.microsoft.com/office/powerpoint/2010/main" val="3332006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71145">
              <a:defRPr/>
            </a:pPr>
            <a:fld id="{9551DF85-4D3A-4E87-BDA9-759A7C6E19CB}" type="slidenum">
              <a:rPr lang="en-US">
                <a:solidFill>
                  <a:prstClr val="black"/>
                </a:solidFill>
                <a:latin typeface="Calibri"/>
              </a:rPr>
              <a:pPr defTabSz="471145">
                <a:defRPr/>
              </a:pPr>
              <a:t>30</a:t>
            </a:fld>
            <a:endParaRPr lang="en-US">
              <a:solidFill>
                <a:prstClr val="black"/>
              </a:solidFill>
              <a:latin typeface="Calibri"/>
            </a:endParaRPr>
          </a:p>
        </p:txBody>
      </p:sp>
    </p:spTree>
    <p:extLst>
      <p:ext uri="{BB962C8B-B14F-4D97-AF65-F5344CB8AC3E}">
        <p14:creationId xmlns:p14="http://schemas.microsoft.com/office/powerpoint/2010/main" val="449375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a:t>Go through each type of acceptable score. Note that this does not present a change for golfers in the U.S.</a:t>
            </a:r>
          </a:p>
          <a:p>
            <a:pPr eaLnBrk="1" hangingPunct="1"/>
            <a:endParaRPr lang="en-US"/>
          </a:p>
          <a:p>
            <a:endParaRPr lang="en-US"/>
          </a:p>
        </p:txBody>
      </p:sp>
      <p:sp>
        <p:nvSpPr>
          <p:cNvPr id="4" name="Slide Number Placeholder 3"/>
          <p:cNvSpPr>
            <a:spLocks noGrp="1"/>
          </p:cNvSpPr>
          <p:nvPr>
            <p:ph type="sldNum" sz="quarter" idx="10"/>
          </p:nvPr>
        </p:nvSpPr>
        <p:spPr/>
        <p:txBody>
          <a:bodyPr/>
          <a:lstStyle/>
          <a:p>
            <a:pPr defTabSz="471145">
              <a:defRPr/>
            </a:pPr>
            <a:fld id="{7E737296-F7CA-4F2C-B3F7-9A54868D992F}" type="slidenum">
              <a:rPr lang="en-US">
                <a:solidFill>
                  <a:prstClr val="black"/>
                </a:solidFill>
                <a:latin typeface="Calibri" panose="020F0502020204030204"/>
              </a:rPr>
              <a:pPr defTabSz="471145">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191247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cs typeface="Calibri" panose="020F0502020204030204"/>
            </a:endParaRPr>
          </a:p>
        </p:txBody>
      </p:sp>
      <p:sp>
        <p:nvSpPr>
          <p:cNvPr id="4" name="Slide Number Placeholder 3"/>
          <p:cNvSpPr>
            <a:spLocks noGrp="1"/>
          </p:cNvSpPr>
          <p:nvPr>
            <p:ph type="sldNum" sz="quarter" idx="10"/>
          </p:nvPr>
        </p:nvSpPr>
        <p:spPr/>
        <p:txBody>
          <a:bodyPr/>
          <a:lstStyle/>
          <a:p>
            <a:pPr defTabSz="471145">
              <a:defRPr/>
            </a:pPr>
            <a:fld id="{7E737296-F7CA-4F2C-B3F7-9A54868D992F}" type="slidenum">
              <a:rPr lang="en-US">
                <a:solidFill>
                  <a:prstClr val="black"/>
                </a:solidFill>
                <a:latin typeface="Calibri" panose="020F0502020204030204"/>
              </a:rPr>
              <a:pPr defTabSz="471145">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4101143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a:t>The Rules of Handicapping state the score is not acceptable if a breach resulting in a disqualification provided the player with a significant advantage. The score may be acceptable for some other situations where a player is disqualified - such as signing an incorrect scorecard. </a:t>
            </a:r>
            <a:endParaRPr lang="en-US" sz="1600">
              <a:cs typeface="Calibri"/>
            </a:endParaRPr>
          </a:p>
          <a:p>
            <a:endParaRPr lang="en-US"/>
          </a:p>
        </p:txBody>
      </p:sp>
      <p:sp>
        <p:nvSpPr>
          <p:cNvPr id="4" name="Slide Number Placeholder 3"/>
          <p:cNvSpPr>
            <a:spLocks noGrp="1"/>
          </p:cNvSpPr>
          <p:nvPr>
            <p:ph type="sldNum" sz="quarter" idx="10"/>
          </p:nvPr>
        </p:nvSpPr>
        <p:spPr/>
        <p:txBody>
          <a:bodyPr/>
          <a:lstStyle/>
          <a:p>
            <a:pPr defTabSz="471145">
              <a:defRPr/>
            </a:pPr>
            <a:fld id="{7E737296-F7CA-4F2C-B3F7-9A54868D992F}" type="slidenum">
              <a:rPr lang="en-US">
                <a:solidFill>
                  <a:prstClr val="black"/>
                </a:solidFill>
                <a:latin typeface="Calibri" panose="020F0502020204030204"/>
              </a:rPr>
              <a:pPr defTabSz="471145">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968212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importance of posting as soon as possible after play. This will ensure the accuracy of a player’s Handicap Index on the next day-- and allow for the score to contribute to the data pool which determined if an adjustment for abnormal playing conditions should be made. More on this topic will be covered later in the presentation. </a:t>
            </a:r>
          </a:p>
        </p:txBody>
      </p:sp>
      <p:sp>
        <p:nvSpPr>
          <p:cNvPr id="4" name="Slide Number Placeholder 3"/>
          <p:cNvSpPr>
            <a:spLocks noGrp="1"/>
          </p:cNvSpPr>
          <p:nvPr>
            <p:ph type="sldNum" sz="quarter" idx="5"/>
          </p:nvPr>
        </p:nvSpPr>
        <p:spPr/>
        <p:txBody>
          <a:bodyPr/>
          <a:lstStyle/>
          <a:p>
            <a:pPr defTabSz="471145">
              <a:defRPr/>
            </a:pPr>
            <a:fld id="{B15CCEEE-E9A9-443D-B33D-FBCFF440057A}" type="slidenum">
              <a:rPr lang="en-US">
                <a:solidFill>
                  <a:prstClr val="black"/>
                </a:solidFill>
                <a:latin typeface="Calibri" panose="020F0502020204030204"/>
              </a:rPr>
              <a:pPr defTabSz="471145">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359838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importance of posting as soon as possible after play. This will ensure the accuracy of a player’s Handicap Index on the next day-- and allow for the score to contribute to the data pool which determined if an adjustment for abnormal playing conditions should be made. More on this topic will be covered later in the presentation. </a:t>
            </a:r>
          </a:p>
        </p:txBody>
      </p:sp>
      <p:sp>
        <p:nvSpPr>
          <p:cNvPr id="4" name="Slide Number Placeholder 3"/>
          <p:cNvSpPr>
            <a:spLocks noGrp="1"/>
          </p:cNvSpPr>
          <p:nvPr>
            <p:ph type="sldNum" sz="quarter" idx="5"/>
          </p:nvPr>
        </p:nvSpPr>
        <p:spPr/>
        <p:txBody>
          <a:bodyPr/>
          <a:lstStyle/>
          <a:p>
            <a:pPr defTabSz="471145">
              <a:defRPr/>
            </a:pPr>
            <a:fld id="{B15CCEEE-E9A9-443D-B33D-FBCFF440057A}" type="slidenum">
              <a:rPr lang="en-US">
                <a:solidFill>
                  <a:prstClr val="black"/>
                </a:solidFill>
                <a:latin typeface="Calibri" panose="020F0502020204030204"/>
              </a:rPr>
              <a:pPr defTabSz="471145">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578901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1277">
              <a:defRPr/>
            </a:pPr>
            <a:r>
              <a:rPr lang="en-US" sz="1600">
                <a:cs typeface="Calibri"/>
              </a:rPr>
              <a:t>This does not present a change for golfers in the U.S. </a:t>
            </a:r>
          </a:p>
          <a:p>
            <a:pPr defTabSz="1241277">
              <a:defRPr/>
            </a:pPr>
            <a:endParaRPr lang="en-US" sz="1600">
              <a:cs typeface="Calibri"/>
            </a:endParaRPr>
          </a:p>
          <a:p>
            <a:pPr defTabSz="1241277">
              <a:defRPr/>
            </a:pPr>
            <a:r>
              <a:rPr lang="en-US" sz="1600">
                <a:cs typeface="Calibri"/>
              </a:rPr>
              <a:t>Note that 9-hole scores are combined in the order they are received.</a:t>
            </a:r>
            <a:endParaRPr lang="en-US" sz="1400"/>
          </a:p>
          <a:p>
            <a:endParaRPr lang="en-US" sz="1600">
              <a:cs typeface="Calibri"/>
            </a:endParaRPr>
          </a:p>
          <a:p>
            <a:r>
              <a:rPr lang="en-US" sz="1600">
                <a:cs typeface="Calibri"/>
              </a:rPr>
              <a:t>The minimum number of holes required for an 18-hole score will be 14, rather than the current number of 13 which presents minimal change.</a:t>
            </a:r>
          </a:p>
          <a:p>
            <a:endParaRPr lang="en-US" sz="1600">
              <a:cs typeface="Calibri"/>
            </a:endParaRPr>
          </a:p>
        </p:txBody>
      </p:sp>
      <p:sp>
        <p:nvSpPr>
          <p:cNvPr id="4" name="Slide Number Placeholder 3"/>
          <p:cNvSpPr>
            <a:spLocks noGrp="1"/>
          </p:cNvSpPr>
          <p:nvPr>
            <p:ph type="sldNum" sz="quarter" idx="5"/>
          </p:nvPr>
        </p:nvSpPr>
        <p:spPr/>
        <p:txBody>
          <a:bodyPr/>
          <a:lstStyle/>
          <a:p>
            <a:pPr defTabSz="471145">
              <a:defRPr/>
            </a:pPr>
            <a:fld id="{13E4DDF5-D51A-46B1-B3CB-BA0578E0F14C}" type="slidenum">
              <a:rPr lang="en-US">
                <a:solidFill>
                  <a:prstClr val="black"/>
                </a:solidFill>
                <a:latin typeface="Calibri" panose="020F0502020204030204"/>
              </a:rPr>
              <a:pPr defTabSz="471145">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829873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does not present a change for golfers in the U.S.</a:t>
            </a:r>
          </a:p>
          <a:p>
            <a:endParaRPr lang="en-US"/>
          </a:p>
          <a:p>
            <a:r>
              <a:rPr lang="en-US"/>
              <a:t>For a 9-hole score to be acceptable for handicap purposes, a minimum of 7 holes must be played. </a:t>
            </a:r>
          </a:p>
          <a:p>
            <a:endParaRPr lang="en-US"/>
          </a:p>
          <a:p>
            <a:r>
              <a:rPr lang="en-US"/>
              <a:t>A hole is deemed to have been played if the hole has been started.</a:t>
            </a:r>
          </a:p>
        </p:txBody>
      </p:sp>
      <p:sp>
        <p:nvSpPr>
          <p:cNvPr id="4" name="Slide Number Placeholder 3"/>
          <p:cNvSpPr>
            <a:spLocks noGrp="1"/>
          </p:cNvSpPr>
          <p:nvPr>
            <p:ph type="sldNum" sz="quarter" idx="5"/>
          </p:nvPr>
        </p:nvSpPr>
        <p:spPr/>
        <p:txBody>
          <a:bodyPr/>
          <a:lstStyle/>
          <a:p>
            <a:pPr defTabSz="471145">
              <a:defRPr/>
            </a:pPr>
            <a:fld id="{B15CCEEE-E9A9-443D-B33D-FBCFF440057A}" type="slidenum">
              <a:rPr lang="en-US">
                <a:solidFill>
                  <a:prstClr val="black"/>
                </a:solidFill>
                <a:latin typeface="Calibri" panose="020F0502020204030204"/>
              </a:rPr>
              <a:pPr defTabSz="471145">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170489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does not present a change for golfers in the U.S.</a:t>
            </a:r>
          </a:p>
          <a:p>
            <a:endParaRPr lang="en-US"/>
          </a:p>
          <a:p>
            <a:r>
              <a:rPr lang="en-US"/>
              <a:t>For a 9-hole score to be acceptable for handicap purposes, a minimum of 7 holes must be played. </a:t>
            </a:r>
          </a:p>
          <a:p>
            <a:endParaRPr lang="en-US"/>
          </a:p>
          <a:p>
            <a:r>
              <a:rPr lang="en-US"/>
              <a:t>A hole is deemed to have been played if the hole has been started.</a:t>
            </a:r>
          </a:p>
        </p:txBody>
      </p:sp>
      <p:sp>
        <p:nvSpPr>
          <p:cNvPr id="4" name="Slide Number Placeholder 3"/>
          <p:cNvSpPr>
            <a:spLocks noGrp="1"/>
          </p:cNvSpPr>
          <p:nvPr>
            <p:ph type="sldNum" sz="quarter" idx="5"/>
          </p:nvPr>
        </p:nvSpPr>
        <p:spPr/>
        <p:txBody>
          <a:bodyPr/>
          <a:lstStyle/>
          <a:p>
            <a:pPr defTabSz="471145">
              <a:defRPr/>
            </a:pPr>
            <a:fld id="{B15CCEEE-E9A9-443D-B33D-FBCFF440057A}" type="slidenum">
              <a:rPr lang="en-US">
                <a:solidFill>
                  <a:prstClr val="black"/>
                </a:solidFill>
                <a:latin typeface="Calibri" panose="020F0502020204030204"/>
              </a:rPr>
              <a:pPr defTabSz="471145">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495771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200">
                <a:latin typeface="Lucida Sans"/>
              </a:rPr>
              <a:t>While Handicap Allowances allow for equity in various formats of play, a player’s Handicap Index should</a:t>
            </a:r>
            <a:r>
              <a:rPr lang="en-US" sz="1200" i="1">
                <a:latin typeface="Lucida Sans"/>
              </a:rPr>
              <a:t> </a:t>
            </a:r>
            <a:r>
              <a:rPr lang="en-US" sz="1200">
                <a:latin typeface="Lucida Sans"/>
              </a:rPr>
              <a:t>be unaffected by the result of applying Handicap Allowances to a particular match or event. </a:t>
            </a:r>
          </a:p>
          <a:p>
            <a:pPr defTabSz="942289">
              <a:defRPr/>
            </a:pPr>
            <a:endParaRPr lang="en-US" sz="1200">
              <a:latin typeface="Lucida Sans"/>
            </a:endParaRPr>
          </a:p>
          <a:p>
            <a:pPr defTabSz="942289">
              <a:defRPr/>
            </a:pPr>
            <a:r>
              <a:rPr lang="en-US" sz="1200">
                <a:latin typeface="Lucida Sans"/>
              </a:rPr>
              <a:t>They are no longer gender specific. </a:t>
            </a:r>
          </a:p>
          <a:p>
            <a:pPr defTabSz="942289">
              <a:defRPr/>
            </a:pPr>
            <a:endParaRPr lang="en-US" sz="1200">
              <a:latin typeface="Lucida Sans"/>
            </a:endParaRPr>
          </a:p>
          <a:p>
            <a:pPr defTabSz="942289">
              <a:defRPr/>
            </a:pPr>
            <a:r>
              <a:rPr lang="en-US" sz="1200">
                <a:latin typeface="Lucida Sans"/>
              </a:rPr>
              <a:t>Handicap Allowances listed in the Rules of Handicapping are recommendations. They fall under Conditions of Competitions and are determined by the Committee in charge.</a:t>
            </a:r>
          </a:p>
          <a:p>
            <a:pPr defTabSz="942289">
              <a:defRPr/>
            </a:pPr>
            <a:endParaRPr lang="en-US" sz="1200">
              <a:latin typeface="Lucida Sans"/>
            </a:endParaRPr>
          </a:p>
          <a:p>
            <a:pPr defTabSz="942289">
              <a:defRPr/>
            </a:pPr>
            <a:r>
              <a:rPr lang="en-US" sz="1200">
                <a:latin typeface="Lucida Sans"/>
              </a:rPr>
              <a:t>These allowances have been reviewed by the  World Handicap Research Team and are set to allow for a top ten finish</a:t>
            </a:r>
            <a:r>
              <a:rPr lang="en-US" sz="1200" b="1">
                <a:latin typeface="Lucida Sans"/>
              </a:rPr>
              <a:t> </a:t>
            </a:r>
            <a:r>
              <a:rPr lang="en-US" sz="1200">
                <a:latin typeface="Lucida Sans"/>
              </a:rPr>
              <a:t>– not to win the competition. </a:t>
            </a:r>
            <a:endParaRPr lang="en-US" sz="1200">
              <a:latin typeface="Lucida Sans" panose="020B0602030504020204" pitchFamily="34" charset="0"/>
            </a:endParaRPr>
          </a:p>
        </p:txBody>
      </p:sp>
      <p:sp>
        <p:nvSpPr>
          <p:cNvPr id="4" name="Slide Number Placeholder 3"/>
          <p:cNvSpPr>
            <a:spLocks noGrp="1"/>
          </p:cNvSpPr>
          <p:nvPr>
            <p:ph type="sldNum" sz="quarter" idx="5"/>
          </p:nvPr>
        </p:nvSpPr>
        <p:spPr/>
        <p:txBody>
          <a:bodyPr/>
          <a:lstStyle/>
          <a:p>
            <a:fld id="{95CBB840-E6AB-4277-9A0F-C2CDB1068005}" type="slidenum">
              <a:rPr lang="en-US" smtClean="0"/>
              <a:t>39</a:t>
            </a:fld>
            <a:endParaRPr lang="en-US"/>
          </a:p>
        </p:txBody>
      </p:sp>
    </p:spTree>
    <p:extLst>
      <p:ext uri="{BB962C8B-B14F-4D97-AF65-F5344CB8AC3E}">
        <p14:creationId xmlns:p14="http://schemas.microsoft.com/office/powerpoint/2010/main" val="1612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cs typeface="Calibri"/>
              </a:rPr>
              <a:t>Show responsibilities and hierarchy for the World Handicap System.</a:t>
            </a:r>
          </a:p>
          <a:p>
            <a:endParaRPr lang="en-US">
              <a:cs typeface="Calibri"/>
            </a:endParaRPr>
          </a:p>
          <a:p>
            <a:r>
              <a:rPr lang="en-US" sz="1600" b="1">
                <a:cs typeface="Calibri"/>
              </a:rPr>
              <a:t>The USGA and The R&amp;A</a:t>
            </a:r>
          </a:p>
          <a:p>
            <a:r>
              <a:rPr lang="en-US" sz="1600">
                <a:cs typeface="Calibri"/>
              </a:rPr>
              <a:t>Together, the USGA and The R&amp;A are responsible for writing and interpreting the Rules of Handicapping and the Course Rating System (based on the recommendations received from the World Handicap Operations Committee).</a:t>
            </a:r>
          </a:p>
          <a:p>
            <a:endParaRPr lang="en-US">
              <a:cs typeface="Calibri"/>
            </a:endParaRPr>
          </a:p>
          <a:p>
            <a:pPr defTabSz="1241277">
              <a:defRPr/>
            </a:pPr>
            <a:r>
              <a:rPr lang="en-US" sz="1600" b="1">
                <a:latin typeface="Calibri Light"/>
                <a:cs typeface="Calibri Light"/>
              </a:rPr>
              <a:t>National Association (USGA)</a:t>
            </a:r>
          </a:p>
          <a:p>
            <a:pPr defTabSz="1241277">
              <a:defRPr/>
            </a:pPr>
            <a:r>
              <a:rPr lang="en-US" sz="1600">
                <a:latin typeface="Calibri Light"/>
                <a:cs typeface="Calibri Light"/>
              </a:rPr>
              <a:t>An authorized National Association has the exclusive rights to implement and administer the World Handicap System within its jurisdiction, including the issuance of a Handicap Index. An authorized National Association may delegate some of its responsibilities to a Regional Golf Association or a golf club. </a:t>
            </a:r>
          </a:p>
          <a:p>
            <a:pPr defTabSz="1241277">
              <a:defRPr/>
            </a:pPr>
            <a:endParaRPr lang="en-US">
              <a:cs typeface="Calibri"/>
            </a:endParaRPr>
          </a:p>
          <a:p>
            <a:r>
              <a:rPr lang="en-US" sz="1600" b="1">
                <a:cs typeface="Calibri"/>
              </a:rPr>
              <a:t>Regional Golf Association</a:t>
            </a:r>
          </a:p>
          <a:p>
            <a:r>
              <a:rPr lang="en-US" sz="1600">
                <a:cs typeface="Calibri"/>
              </a:rPr>
              <a:t>A Regional Golf Association has specific responsibilities within the World Handicap System and may be delegated additional obligations by its National Association. </a:t>
            </a:r>
          </a:p>
          <a:p>
            <a:endParaRPr lang="en-US">
              <a:cs typeface="Calibri"/>
            </a:endParaRPr>
          </a:p>
          <a:p>
            <a:r>
              <a:rPr lang="en-US" sz="1600" b="1">
                <a:cs typeface="Calibri"/>
              </a:rPr>
              <a:t>Golf Club/Handicap Committee</a:t>
            </a:r>
          </a:p>
          <a:p>
            <a:r>
              <a:rPr lang="en-US" sz="1600">
                <a:cs typeface="Calibri"/>
              </a:rPr>
              <a:t>A Handicap Committee is established by a golf club and is responsible for ensuring compliance with the golf club’s specified obligations and responsibilities under the Rules of Handicapping. </a:t>
            </a:r>
          </a:p>
          <a:p>
            <a:endParaRPr lang="en-US">
              <a:cs typeface="Calibri"/>
            </a:endParaRPr>
          </a:p>
          <a:p>
            <a:r>
              <a:rPr lang="en-US" sz="1600" b="1">
                <a:cs typeface="Calibri"/>
              </a:rPr>
              <a:t>Player</a:t>
            </a:r>
          </a:p>
          <a:p>
            <a:r>
              <a:rPr lang="en-US" sz="1600">
                <a:cs typeface="Calibri"/>
              </a:rPr>
              <a:t>A players submits scores to provide reasonable evidence of their demonstrated ability, plays by the Rules of Golf, and attests or reviews the scores and Handicap Index of fellow players.</a:t>
            </a:r>
          </a:p>
          <a:p>
            <a:endParaRPr lang="en-US">
              <a:cs typeface="Calibri"/>
            </a:endParaRPr>
          </a:p>
          <a:p>
            <a:r>
              <a:rPr lang="en-US" sz="1600">
                <a:cs typeface="Calibri"/>
              </a:rPr>
              <a:t>The full rights and responsibilities of each stakeholder are outlined in Appendix A in the Rules of Handicapping. </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15CCEEE-E9A9-443D-B33D-FBCFF440057A}" type="slidenum">
              <a:rPr lang="en-US" smtClean="0"/>
              <a:t>4</a:t>
            </a:fld>
            <a:endParaRPr lang="en-US"/>
          </a:p>
        </p:txBody>
      </p:sp>
    </p:spTree>
    <p:extLst>
      <p:ext uri="{BB962C8B-B14F-4D97-AF65-F5344CB8AC3E}">
        <p14:creationId xmlns:p14="http://schemas.microsoft.com/office/powerpoint/2010/main" val="1842593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1277">
              <a:defRPr/>
            </a:pPr>
            <a:r>
              <a:rPr lang="en-US" sz="1600"/>
              <a:t>Multi-membership will continue, but each player will have only ONE Handicap Index and ONE scoring record. </a:t>
            </a:r>
            <a:endParaRPr lang="en-US" sz="1600">
              <a:cs typeface="Calibri"/>
            </a:endParaRPr>
          </a:p>
          <a:p>
            <a:endParaRPr lang="en-US" sz="1600"/>
          </a:p>
          <a:p>
            <a:r>
              <a:rPr lang="en-US" sz="1600"/>
              <a:t>Where a player is a member of more than one club, it must be clear which is the Home Club. This will allow clubs to work together on handicap related matters. </a:t>
            </a:r>
          </a:p>
          <a:p>
            <a:endParaRPr lang="en-US" sz="1600"/>
          </a:p>
        </p:txBody>
      </p:sp>
      <p:sp>
        <p:nvSpPr>
          <p:cNvPr id="4" name="Slide Number Placeholder 3"/>
          <p:cNvSpPr>
            <a:spLocks noGrp="1"/>
          </p:cNvSpPr>
          <p:nvPr>
            <p:ph type="sldNum" sz="quarter" idx="5"/>
          </p:nvPr>
        </p:nvSpPr>
        <p:spPr/>
        <p:txBody>
          <a:bodyPr/>
          <a:lstStyle/>
          <a:p>
            <a:fld id="{95CBB840-E6AB-4277-9A0F-C2CDB1068005}" type="slidenum">
              <a:rPr lang="en-US" smtClean="0"/>
              <a:t>40</a:t>
            </a:fld>
            <a:endParaRPr lang="en-US"/>
          </a:p>
        </p:txBody>
      </p:sp>
    </p:spTree>
    <p:extLst>
      <p:ext uri="{BB962C8B-B14F-4D97-AF65-F5344CB8AC3E}">
        <p14:creationId xmlns:p14="http://schemas.microsoft.com/office/powerpoint/2010/main" val="3449281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1145">
              <a:defRPr/>
            </a:pPr>
            <a:fld id="{3FC4BB0A-6ABE-43E0-8535-92EC04B450E2}" type="slidenum">
              <a:rPr lang="en-US">
                <a:solidFill>
                  <a:prstClr val="black"/>
                </a:solidFill>
                <a:latin typeface="Calibri" panose="020F0502020204030204"/>
              </a:rPr>
              <a:pPr defTabSz="471145">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880948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1277">
              <a:defRPr/>
            </a:pPr>
            <a:r>
              <a:rPr lang="en-GB" sz="1600"/>
              <a:t>Please use this closing slide if you do not plan to co-brand it.</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18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opportunity to stress 3 aspects of the key principles of the WHS: </a:t>
            </a:r>
          </a:p>
          <a:p>
            <a:endParaRPr lang="en-US"/>
          </a:p>
          <a:p>
            <a:pPr marL="353358" indent="-353358">
              <a:buAutoNum type="arabicPeriod"/>
            </a:pPr>
            <a:r>
              <a:rPr lang="en-US"/>
              <a:t>A system that is as INCLUSIVE and welcoming as possible – to make it as easy as possible for golfers to obtain and maintain a handicap</a:t>
            </a:r>
          </a:p>
          <a:p>
            <a:pPr marL="353358" indent="-353358">
              <a:buAutoNum type="arabicPeriod"/>
            </a:pPr>
            <a:r>
              <a:rPr lang="en-US"/>
              <a:t>A system which gives golfers worldwide a handicap which is PORTABLE, from course to course and country to country</a:t>
            </a:r>
          </a:p>
          <a:p>
            <a:pPr marL="353358" indent="-353358">
              <a:buAutoNum type="arabicPeriod"/>
            </a:pPr>
            <a:r>
              <a:rPr lang="en-US"/>
              <a:t>A system which calculates handicaps worldwide CONSISTENTLY and enables golfers from all over the world to be able to come together and play on a fair basis.</a:t>
            </a:r>
          </a:p>
          <a:p>
            <a:pPr marL="353358" indent="-353358">
              <a:buAutoNum type="arabicPeriod"/>
            </a:pPr>
            <a:endParaRPr lang="en-US"/>
          </a:p>
          <a:p>
            <a:r>
              <a:rPr lang="en-US"/>
              <a:t>Ultimately, a World Handicap System is good for the already global game of golf.</a:t>
            </a:r>
          </a:p>
          <a:p>
            <a:endParaRPr lang="en-US"/>
          </a:p>
        </p:txBody>
      </p:sp>
      <p:sp>
        <p:nvSpPr>
          <p:cNvPr id="4" name="Slide Number Placeholder 3"/>
          <p:cNvSpPr>
            <a:spLocks noGrp="1"/>
          </p:cNvSpPr>
          <p:nvPr>
            <p:ph type="sldNum" sz="quarter" idx="5"/>
          </p:nvPr>
        </p:nvSpPr>
        <p:spPr/>
        <p:txBody>
          <a:bodyPr/>
          <a:lstStyle/>
          <a:p>
            <a:fld id="{B15CCEEE-E9A9-443D-B33D-FBCFF440057A}" type="slidenum">
              <a:rPr lang="en-US" smtClean="0"/>
              <a:t>5</a:t>
            </a:fld>
            <a:endParaRPr lang="en-US"/>
          </a:p>
        </p:txBody>
      </p:sp>
    </p:spTree>
    <p:extLst>
      <p:ext uri="{BB962C8B-B14F-4D97-AF65-F5344CB8AC3E}">
        <p14:creationId xmlns:p14="http://schemas.microsoft.com/office/powerpoint/2010/main" val="71906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71145">
              <a:defRPr/>
            </a:pPr>
            <a:fld id="{9551DF85-4D3A-4E87-BDA9-759A7C6E19CB}" type="slidenum">
              <a:rPr lang="en-US">
                <a:solidFill>
                  <a:prstClr val="black"/>
                </a:solidFill>
                <a:latin typeface="Calibri"/>
              </a:rPr>
              <a:pPr defTabSz="471145">
                <a:defRPr/>
              </a:pPr>
              <a:t>6</a:t>
            </a:fld>
            <a:endParaRPr lang="en-US">
              <a:solidFill>
                <a:prstClr val="black"/>
              </a:solidFill>
              <a:latin typeface="Calibri"/>
            </a:endParaRPr>
          </a:p>
        </p:txBody>
      </p:sp>
    </p:spTree>
    <p:extLst>
      <p:ext uri="{BB962C8B-B14F-4D97-AF65-F5344CB8AC3E}">
        <p14:creationId xmlns:p14="http://schemas.microsoft.com/office/powerpoint/2010/main" val="3464226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r>
              <a:rPr lang="en-US" sz="1600" dirty="0"/>
              <a:t>Overall, there are five significant changes to the Handicap Index calculation that you’ll see in 2020. We’ll get into each one individually, but keep in mind that the overall goal of the calculation is to be inclusive, modern and consistent – all while making the lives of handicap committees and golf administrators a little easier.  BONUS FOR EXCELLENCE</a:t>
            </a:r>
          </a:p>
          <a:p>
            <a:endParaRPr lang="en-US" sz="1600" dirty="0"/>
          </a:p>
          <a:p>
            <a:pPr marL="294465" indent="-294465">
              <a:buFont typeface="Arial" panose="020B0604020202020204" pitchFamily="34" charset="0"/>
              <a:buChar char="•"/>
            </a:pPr>
            <a:r>
              <a:rPr lang="en-US" sz="1600" dirty="0"/>
              <a:t>Minimum number of scores required to get a handicap – three 18-hole scores.</a:t>
            </a:r>
          </a:p>
          <a:p>
            <a:pPr marL="294465" indent="-294465">
              <a:buFont typeface="Arial" panose="020B0604020202020204" pitchFamily="34" charset="0"/>
              <a:buChar char="•"/>
            </a:pPr>
            <a:r>
              <a:rPr lang="en-US" sz="1600" dirty="0"/>
              <a:t>We’ll be using 8 differentials out of 20 the calculate the Handicap Index.</a:t>
            </a:r>
          </a:p>
          <a:p>
            <a:pPr marL="294465" indent="-294465">
              <a:buFont typeface="Arial" panose="020B0604020202020204" pitchFamily="34" charset="0"/>
              <a:buChar char="•"/>
            </a:pPr>
            <a:r>
              <a:rPr lang="en-US" sz="1600" dirty="0"/>
              <a:t>We’re introducing a Playing Conditions Calculation to account for variations in weather and course set up.</a:t>
            </a:r>
          </a:p>
          <a:p>
            <a:pPr marL="294465" indent="-294465">
              <a:buFont typeface="Arial" panose="020B0604020202020204" pitchFamily="34" charset="0"/>
              <a:buChar char="•"/>
            </a:pPr>
            <a:r>
              <a:rPr lang="en-US" sz="1600" dirty="0"/>
              <a:t>There’s a new Exceptional Score Reduction that looks at all posted scores.</a:t>
            </a:r>
          </a:p>
          <a:p>
            <a:pPr marL="294465" indent="-294465">
              <a:buFont typeface="Arial" panose="020B0604020202020204" pitchFamily="34" charset="0"/>
              <a:buChar char="•"/>
            </a:pPr>
            <a:r>
              <a:rPr lang="en-US" sz="1600" dirty="0"/>
              <a:t>Lastly, we’re introducing a Soft Cap and Hard cap to limit extreme upward movement of a Handicap Index.</a:t>
            </a:r>
          </a:p>
        </p:txBody>
      </p:sp>
    </p:spTree>
    <p:extLst>
      <p:ext uri="{BB962C8B-B14F-4D97-AF65-F5344CB8AC3E}">
        <p14:creationId xmlns:p14="http://schemas.microsoft.com/office/powerpoint/2010/main" val="3923430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1277">
              <a:defRPr/>
            </a:pPr>
            <a:r>
              <a:rPr lang="en-US" sz="1200"/>
              <a:t>While we are being more inclusive to new golfers by reducing the minimal number of scores from 5 to 3, we’ve added a third column, which includes a downward adjustment as a safeguard to ensure that the field is still protected from player’s who have a minimal number of scores in their record. This happens when there are 3, 4, or 6 scores in a player’s scoring record. The adjustment reappears at 6 because that’s when an average of the lowest two scores is used. </a:t>
            </a:r>
          </a:p>
          <a:p>
            <a:pPr defTabSz="1241277">
              <a:defRPr/>
            </a:pPr>
            <a:endParaRPr lang="en-US" sz="1200"/>
          </a:p>
          <a:p>
            <a:pPr defTabSz="1241277">
              <a:defRPr/>
            </a:pPr>
            <a:r>
              <a:rPr lang="en-US" sz="1200"/>
              <a:t>This is done for a couple reasons. First, with limited scoring information available, a downward adjustment is necessary to project the player’s ability. A player typically plays to their ability one out of every five rounds. When only three scores exist, it’s possible that the player hasn’t yet played to their potential. Second, the adjustment takes place as a safeguard. We’re using less data to calculate the player’s Handicap Index, so we want to be sure to protect the field whose handicaps are calculated using a more robust scoring record.</a:t>
            </a:r>
            <a:endParaRPr lang="en-US" sz="1600"/>
          </a:p>
          <a:p>
            <a:endParaRPr lang="en-US"/>
          </a:p>
          <a:p>
            <a:endParaRPr lang="en-US"/>
          </a:p>
          <a:p>
            <a:pPr defTabSz="942289">
              <a:defRPr/>
            </a:pPr>
            <a:endParaRPr lang="en-US" sz="1400" b="1">
              <a:solidFill>
                <a:srgbClr val="4F81BD">
                  <a:lumMod val="75000"/>
                </a:srgbClr>
              </a:solidFill>
            </a:endParaRPr>
          </a:p>
          <a:p>
            <a:endParaRPr lang="en-US"/>
          </a:p>
        </p:txBody>
      </p:sp>
      <p:sp>
        <p:nvSpPr>
          <p:cNvPr id="4" name="Slide Number Placeholder 3"/>
          <p:cNvSpPr>
            <a:spLocks noGrp="1"/>
          </p:cNvSpPr>
          <p:nvPr>
            <p:ph type="sldNum" sz="quarter" idx="5"/>
          </p:nvPr>
        </p:nvSpPr>
        <p:spPr/>
        <p:txBody>
          <a:bodyPr/>
          <a:lstStyle/>
          <a:p>
            <a:pPr defTabSz="471145">
              <a:defRPr/>
            </a:pPr>
            <a:fld id="{95CBB840-E6AB-4277-9A0F-C2CDB1068005}" type="slidenum">
              <a:rPr lang="en-US">
                <a:solidFill>
                  <a:prstClr val="black"/>
                </a:solidFill>
                <a:latin typeface="Calibri" panose="020F0502020204030204"/>
              </a:rPr>
              <a:pPr defTabSz="471145">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94203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In this instance, 10/20 with .96 and 8/20 result in an increase of .4 strokes. This will not be the case for all golfers. While the impact to Handicap Index for most golfers will be minimal, the amount of change will depend on the handicap of the player (low, mid, high) and whether the player’s scores are consistent or volatile.</a:t>
            </a:r>
          </a:p>
          <a:p>
            <a:endParaRPr lang="en-US" sz="1600"/>
          </a:p>
          <a:p>
            <a:r>
              <a:rPr lang="en-US" sz="1600"/>
              <a:t>It’s important to note here as well that a player will not have to start anew for the WHS – scoring records will be carried over and will be calculated under the WHS formula in January 2020. </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14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_Screen_Big_Pi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D22B211-71F3-4764-B575-E50E47BBF31E}"/>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474739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5774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1171224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369674"/>
      </p:ext>
    </p:extLst>
  </p:cSld>
  <p:clrMapOvr>
    <a:masterClrMapping/>
  </p:clrMapOvr>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044495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1486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616241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920088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1433352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6157041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2663019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58527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7801757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065313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1CB42-E4FD-4485-8900-8507E36F254D}"/>
              </a:ext>
            </a:extLst>
          </p:cNvPr>
          <p:cNvPicPr>
            <a:picLocks noChangeAspect="1"/>
          </p:cNvPicPr>
          <p:nvPr/>
        </p:nvPicPr>
        <p:blipFill rotWithShape="1">
          <a:blip r:embed="rId2"/>
          <a:srcRect t="20291"/>
          <a:stretch/>
        </p:blipFill>
        <p:spPr>
          <a:xfrm>
            <a:off x="-9652" y="3184079"/>
            <a:ext cx="12188952" cy="3951514"/>
          </a:xfrm>
          <a:prstGeom prst="rect">
            <a:avLst/>
          </a:prstGeom>
        </p:spPr>
      </p:pic>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80000"/>
              <a:buFont typeface="Arial"/>
              <a:buNone/>
              <a:tabLst/>
              <a:defRPr/>
            </a:pPr>
            <a:r>
              <a:rPr kumimoji="0" lang="en-US" sz="1400" b="0" i="0" u="none" strike="noStrike" kern="1200" cap="none" spc="0" normalizeH="0" baseline="0" noProof="0">
                <a:ln>
                  <a:noFill/>
                </a:ln>
                <a:solidFill>
                  <a:srgbClr val="004987"/>
                </a:solidFill>
                <a:effectLst/>
                <a:uLnTx/>
                <a:uFillTx/>
                <a:latin typeface="Lucida Sans" panose="020B0602030504020204" pitchFamily="34" charset="0"/>
                <a:ea typeface="+mn-ea"/>
              </a:rPr>
              <a:t>Date 2019</a:t>
            </a:r>
          </a:p>
        </p:txBody>
      </p:sp>
      <p:pic>
        <p:nvPicPr>
          <p:cNvPr id="4" name="Picture 3" descr="A picture containing clipart&#10;&#10;Description automatically generated">
            <a:extLst>
              <a:ext uri="{FF2B5EF4-FFF2-40B4-BE49-F238E27FC236}">
                <a16:creationId xmlns:a16="http://schemas.microsoft.com/office/drawing/2014/main" id="{9E494FFD-C33B-447B-AAB5-20C3F2229781}"/>
              </a:ext>
            </a:extLst>
          </p:cNvPr>
          <p:cNvPicPr>
            <a:picLocks noChangeAspect="1"/>
          </p:cNvPicPr>
          <p:nvPr userDrawn="1"/>
        </p:nvPicPr>
        <p:blipFill>
          <a:blip r:embed="rId3"/>
          <a:stretch>
            <a:fillRect/>
          </a:stretch>
        </p:blipFill>
        <p:spPr>
          <a:xfrm>
            <a:off x="3210606" y="431572"/>
            <a:ext cx="5770788" cy="546829"/>
          </a:xfrm>
          <a:prstGeom prst="rect">
            <a:avLst/>
          </a:prstGeom>
        </p:spPr>
      </p:pic>
    </p:spTree>
    <p:extLst>
      <p:ext uri="{BB962C8B-B14F-4D97-AF65-F5344CB8AC3E}">
        <p14:creationId xmlns:p14="http://schemas.microsoft.com/office/powerpoint/2010/main" val="1800486560"/>
      </p:ext>
    </p:extLst>
  </p:cSld>
  <p:clrMapOvr>
    <a:masterClrMapping/>
  </p:clrMapOvr>
  <p:hf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30701731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CE26691-FE50-5A48-9089-730208DB9C5D}" type="datetime4">
              <a:rPr kumimoji="0" lang="en-US" sz="1067" b="0" i="0" u="none" strike="noStrike" kern="1200" cap="none" spc="0" normalizeH="0" baseline="0" noProof="0" smtClean="0">
                <a:ln>
                  <a:noFill/>
                </a:ln>
                <a:solidFill>
                  <a:prstClr val="black">
                    <a:lumMod val="75000"/>
                    <a:lumOff val="2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November 9, 2019</a:t>
            </a:fld>
            <a:endParaRPr kumimoji="0" lang="en-US" sz="1067"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552BF1C-39F9-8449-834A-26FDBFC72D2E}" type="slidenum">
              <a:rPr kumimoji="0" lang="en-US" sz="1067" b="0" i="0" u="none" strike="noStrike" kern="1200" cap="none" spc="0" normalizeH="0" baseline="0" noProof="0" smtClean="0">
                <a:ln>
                  <a:noFill/>
                </a:ln>
                <a:solidFill>
                  <a:srgbClr val="40404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1419654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ection Intro">
    <p:bg>
      <p:bgPr>
        <a:solidFill>
          <a:srgbClr val="7679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63B62-EAA7-46B9-AA38-01E5B56F36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462"/>
            <a:ext cx="12191998" cy="6877452"/>
          </a:xfrm>
          <a:prstGeom prst="rect">
            <a:avLst/>
          </a:prstGeom>
        </p:spPr>
      </p:pic>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defRPr sz="4800" b="0">
                <a:solidFill>
                  <a:schemeClr val="bg1">
                    <a:lumMod val="95000"/>
                  </a:schemeClr>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object 3">
            <a:extLst>
              <a:ext uri="{FF2B5EF4-FFF2-40B4-BE49-F238E27FC236}">
                <a16:creationId xmlns:a16="http://schemas.microsoft.com/office/drawing/2014/main" id="{9CA2CF2D-378C-4BF8-81FC-12664396162E}"/>
              </a:ext>
            </a:extLst>
          </p:cNvPr>
          <p:cNvSpPr txBox="1"/>
          <p:nvPr userDrawn="1"/>
        </p:nvSpPr>
        <p:spPr>
          <a:xfrm>
            <a:off x="568705" y="343086"/>
            <a:ext cx="5452535" cy="166712"/>
          </a:xfrm>
          <a:prstGeom prst="rect">
            <a:avLst/>
          </a:prstGeom>
        </p:spPr>
        <p:txBody>
          <a:bodyPr vert="horz" wrap="square" lIns="0" tIns="0" rIns="0" bIns="0"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12700" marR="0" lvl="0" indent="0" algn="l" defTabSz="914377" rtl="0" eaLnBrk="1" fontAlgn="auto" latinLnBrk="0" hangingPunct="1">
              <a:lnSpc>
                <a:spcPts val="1309"/>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Lucida Sans" panose="020B0602030504020204" pitchFamily="34" charset="0"/>
                <a:ea typeface="National-Light" pitchFamily="2" charset="0"/>
                <a:cs typeface="National-Light" pitchFamily="2" charset="0"/>
              </a:rPr>
              <a:t>WORLD HANDICAP SYSTEM</a:t>
            </a:r>
            <a:endParaRPr kumimoji="0" sz="1100" b="0" i="0" u="none" strike="noStrike" kern="1200" cap="none" spc="0" normalizeH="0" baseline="0" noProof="0">
              <a:ln>
                <a:noFill/>
              </a:ln>
              <a:solidFill>
                <a:prstClr val="white"/>
              </a:solidFill>
              <a:effectLst/>
              <a:uLnTx/>
              <a:uFillTx/>
              <a:latin typeface="Lucida Sans" panose="020B0602030504020204" pitchFamily="34" charset="0"/>
              <a:ea typeface="National-Light" pitchFamily="2" charset="0"/>
              <a:cs typeface="National-Light" pitchFamily="2" charset="0"/>
            </a:endParaRPr>
          </a:p>
        </p:txBody>
      </p:sp>
    </p:spTree>
    <p:extLst>
      <p:ext uri="{BB962C8B-B14F-4D97-AF65-F5344CB8AC3E}">
        <p14:creationId xmlns:p14="http://schemas.microsoft.com/office/powerpoint/2010/main" val="13411332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DCDE25-0B32-FB41-91B7-CB3EAA800C8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3DD1D06-D497-6845-8195-06FCA0962FFA}"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7543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E77A-4BED-4B80-8EDE-9F7CB22C5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0BE77-86F1-4D01-878B-C7EBD557BC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E2D8-5CE5-4E0B-9045-70C0A596591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274A943-489D-4ACA-9989-6DDCD818AC4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60DA14-D799-4E6C-856A-1E55EF4081E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217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a:prstGeom prst="rect">
            <a:avLst/>
          </a:prstGeo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1"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57CB262-845A-4840-AF13-551696C68F81}"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2" y="6356352"/>
            <a:ext cx="411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E827D9D-C2B7-4786-BA2A-7322DE05653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5855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a:xfrm>
            <a:off x="5332412" y="5883275"/>
            <a:ext cx="4324044"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276157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a:xfrm>
            <a:off x="10951856" y="5867131"/>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82596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6331106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30910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519798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230994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489372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879716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157167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608577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39804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516258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3583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967301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877155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black"/>
                </a:solidFill>
                <a:effectLst/>
                <a:uLnTx/>
                <a:uFillTx/>
                <a:latin typeface="Corbel" panose="020B0503020204020204"/>
                <a:ea typeface="+mn-ea"/>
                <a:cs typeface="+mn-cs"/>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573472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209949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796077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474998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BE1DF-B089-4C16-9B4E-78EDCDC13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D20D67-C4E4-4E25-A7C7-4B9B6B73E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8FF5F5-87FF-4979-BD20-1F90EE47411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5F1057C-1F2B-47D1-9AB8-B44F8DB9F5B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9E7515C-3AEE-419C-9769-CA41541937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8061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E77A-4BED-4B80-8EDE-9F7CB22C5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0BE77-86F1-4D01-878B-C7EBD557BC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E2D8-5CE5-4E0B-9045-70C0A596591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274A943-489D-4ACA-9989-6DDCD818AC4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60DA14-D799-4E6C-856A-1E55EF4081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6297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3AB4-00FD-4B1E-814E-86FA0BFA4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47E5B-43BB-46F5-B17E-81092D386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CB6F1C-C60C-46A7-83E0-92F3F50AC23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BC1EDE-E9FD-4E32-90DB-B976F7FFBBF8}"/>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C4E2266-789D-4A12-9069-24CC8D10CD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7769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F5FE-FAF5-4077-BD32-7592B1BC0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36F67-C1FD-46C2-A373-7915A71FC75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8EE244-A369-4E05-805A-A8BCCBE646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47673D-4988-4AD0-B5A5-9BA8B2939FF4}"/>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B162F6F-161C-4A90-B7A6-AC2308E23B5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40C520B-07D0-497E-9F85-1B3BF6AAA3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3261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9B1F-23D9-4DD1-B209-1E8465AAE8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267033-E7FF-476C-859A-DE238BBB75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9AE3E2-2B1B-4B7E-98CA-A8931CD434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3D32BF-BBE0-431B-8243-E6B2DDE0D4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0D1BBC-EF94-444F-BF37-F42E6F3B95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9C49E2-4184-4749-A716-482064A1242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E88BFEE-5532-4DEE-8A64-2B4D233441F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D31BAF1-BACF-4EDE-AE4A-1422B1AE6B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182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9565026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572A-DFC6-457E-B595-E5BEB82B58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E2C76E-3245-4C83-8DE3-73B28B9F2C3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6753255-ECED-4B3D-8483-6E3AAD4D6C4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A79D68F-453E-4A27-8186-98BCF631655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475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FD61A-0248-496A-9626-4413472E072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C91D725-5734-42B7-9EF8-DDEFF7C0544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FEDA842-99D4-42A0-B299-CD2C4E9C09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190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79BE-1D21-4A0B-BC8F-9A737C665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1C14DE-535C-460E-AFB7-38AE29C115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2079C4-F569-4259-9F3A-94390DF441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98E09D-7CDD-48C5-B29C-AAE82B469E5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2270707-3FB1-46F7-8EE7-BBBE0DB9423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FAAF96-2ADE-4489-BBB7-1477F1B7DDF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3037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BC199-7C56-4C44-935B-17BB0EFBC5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00F92B-288F-48AD-B09F-FA6179DEF2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79A5A9-62DD-4CC6-BDDB-76D771657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D01993-121A-456D-9018-D1A080FB971F}"/>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F857E2E-B204-4F03-A1ED-7F427131597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95AAEBA-A527-437D-931A-B8F4B54245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8892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8098-5427-4A8B-B79F-EAC4C5AE97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5665D-92C7-4542-8989-00490BAFBE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46E70-D356-4966-8B72-0259E4AAFCB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DA4F8B-D63D-4CAF-B96C-76F602BBF37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E1497F-C83D-4AFA-87BC-79E00CE452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9182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6F8FA9-28A5-4A3D-85E8-CA46F1D786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EC845-B4D0-44B7-ADA6-7C2AB1A2D5B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97757-68B8-4B01-9393-F3888E4593C3}"/>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40EC04-C71D-40ED-A290-1B862CF3C9D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D6753B1-C1FB-4201-8F5A-61D0FFB108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620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694199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719810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168380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1CB42-E4FD-4485-8900-8507E36F254D}"/>
              </a:ext>
            </a:extLst>
          </p:cNvPr>
          <p:cNvPicPr>
            <a:picLocks noChangeAspect="1"/>
          </p:cNvPicPr>
          <p:nvPr/>
        </p:nvPicPr>
        <p:blipFill rotWithShape="1">
          <a:blip r:embed="rId2"/>
          <a:srcRect t="20291"/>
          <a:stretch/>
        </p:blipFill>
        <p:spPr>
          <a:xfrm>
            <a:off x="-9652" y="3184079"/>
            <a:ext cx="12188952" cy="3951514"/>
          </a:xfrm>
          <a:prstGeom prst="rect">
            <a:avLst/>
          </a:prstGeom>
        </p:spPr>
      </p:pic>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Date 2019</a:t>
            </a:r>
          </a:p>
        </p:txBody>
      </p:sp>
      <p:pic>
        <p:nvPicPr>
          <p:cNvPr id="4" name="Picture 3" descr="A picture containing clipart&#10;&#10;Description automatically generated">
            <a:extLst>
              <a:ext uri="{FF2B5EF4-FFF2-40B4-BE49-F238E27FC236}">
                <a16:creationId xmlns:a16="http://schemas.microsoft.com/office/drawing/2014/main" id="{9E494FFD-C33B-447B-AAB5-20C3F2229781}"/>
              </a:ext>
            </a:extLst>
          </p:cNvPr>
          <p:cNvPicPr>
            <a:picLocks noChangeAspect="1"/>
          </p:cNvPicPr>
          <p:nvPr userDrawn="1"/>
        </p:nvPicPr>
        <p:blipFill>
          <a:blip r:embed="rId3"/>
          <a:stretch>
            <a:fillRect/>
          </a:stretch>
        </p:blipFill>
        <p:spPr>
          <a:xfrm>
            <a:off x="3210606" y="431572"/>
            <a:ext cx="5770788" cy="546829"/>
          </a:xfrm>
          <a:prstGeom prst="rect">
            <a:avLst/>
          </a:prstGeom>
        </p:spPr>
      </p:pic>
    </p:spTree>
    <p:extLst>
      <p:ext uri="{BB962C8B-B14F-4D97-AF65-F5344CB8AC3E}">
        <p14:creationId xmlns:p14="http://schemas.microsoft.com/office/powerpoint/2010/main" val="212538787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155831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_Screen_Big_Vi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CDB6E149-2A11-46A5-91C2-B6F683E22BC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606029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fld id="{8CE26691-FE50-5A48-9089-730208DB9C5D}" type="datetime4">
              <a:rPr lang="en-US" smtClean="0"/>
              <a:t>November 9, 2019</a:t>
            </a:fld>
            <a:endParaRPr lang="en-US"/>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3162451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Intro">
    <p:bg>
      <p:bgPr>
        <a:solidFill>
          <a:srgbClr val="7679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63B62-EAA7-46B9-AA38-01E5B56F36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462"/>
            <a:ext cx="12191998" cy="6877452"/>
          </a:xfrm>
          <a:prstGeom prst="rect">
            <a:avLst/>
          </a:prstGeom>
        </p:spPr>
      </p:pic>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defRPr sz="4800" b="0">
                <a:solidFill>
                  <a:schemeClr val="bg1">
                    <a:lumMod val="95000"/>
                  </a:schemeClr>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object 3">
            <a:extLst>
              <a:ext uri="{FF2B5EF4-FFF2-40B4-BE49-F238E27FC236}">
                <a16:creationId xmlns:a16="http://schemas.microsoft.com/office/drawing/2014/main" id="{9CA2CF2D-378C-4BF8-81FC-12664396162E}"/>
              </a:ext>
            </a:extLst>
          </p:cNvPr>
          <p:cNvSpPr txBox="1"/>
          <p:nvPr userDrawn="1"/>
        </p:nvSpPr>
        <p:spPr>
          <a:xfrm>
            <a:off x="568705" y="343086"/>
            <a:ext cx="5452535" cy="166712"/>
          </a:xfrm>
          <a:prstGeom prst="rect">
            <a:avLst/>
          </a:prstGeom>
        </p:spPr>
        <p:txBody>
          <a:bodyPr vert="horz" wrap="square" lIns="0" tIns="0" rIns="0" bIns="0"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12700" defTabSz="914377" fontAlgn="auto">
              <a:lnSpc>
                <a:spcPts val="1309"/>
              </a:lnSpc>
              <a:spcBef>
                <a:spcPts val="0"/>
              </a:spcBef>
              <a:spcAft>
                <a:spcPts val="0"/>
              </a:spcAft>
              <a:defRPr/>
            </a:pPr>
            <a:r>
              <a:rPr lang="en-US" sz="1100">
                <a:solidFill>
                  <a:prstClr val="white"/>
                </a:solidFill>
                <a:latin typeface="Lucida Sans" panose="020B0602030504020204" pitchFamily="34" charset="0"/>
                <a:ea typeface="National-Light" pitchFamily="2" charset="0"/>
                <a:cs typeface="National-Light" pitchFamily="2" charset="0"/>
              </a:rPr>
              <a:t>WORLD HANDICAP SYSTEM</a:t>
            </a:r>
            <a:endParaRPr sz="1100">
              <a:solidFill>
                <a:prstClr val="white"/>
              </a:solidFill>
              <a:latin typeface="Lucida Sans" panose="020B0602030504020204" pitchFamily="34" charset="0"/>
              <a:ea typeface="National-Light" pitchFamily="2" charset="0"/>
              <a:cs typeface="National-Light" pitchFamily="2" charset="0"/>
            </a:endParaRPr>
          </a:p>
        </p:txBody>
      </p:sp>
    </p:spTree>
    <p:extLst>
      <p:ext uri="{BB962C8B-B14F-4D97-AF65-F5344CB8AC3E}">
        <p14:creationId xmlns:p14="http://schemas.microsoft.com/office/powerpoint/2010/main" val="3225406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DE25-0B32-FB41-91B7-CB3EAA800C85}" type="datetimeFigureOut">
              <a:rPr lang="en-US" smtClean="0">
                <a:solidFill>
                  <a:prstClr val="black">
                    <a:tint val="75000"/>
                  </a:prstClr>
                </a:solidFill>
              </a:rPr>
              <a:pPr/>
              <a:t>11/9/2019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D1D06-D497-6845-8195-06FCA0962FFA}"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122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E77A-4BED-4B80-8EDE-9F7CB22C5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0BE77-86F1-4D01-878B-C7EBD557BC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E2D8-5CE5-4E0B-9045-70C0A5965911}"/>
              </a:ext>
            </a:extLst>
          </p:cNvPr>
          <p:cNvSpPr>
            <a:spLocks noGrp="1"/>
          </p:cNvSpPr>
          <p:nvPr>
            <p:ph type="dt" sz="half" idx="10"/>
          </p:nvPr>
        </p:nvSpPr>
        <p:spPr/>
        <p:txBody>
          <a:bodyPr/>
          <a:lstStyle/>
          <a:p>
            <a:fld id="{621DE8E6-CC0F-4692-9143-3B39EF6A9846}" type="datetimeFigureOut">
              <a:rPr lang="en-US" smtClean="0"/>
              <a:t>11/9/2019</a:t>
            </a:fld>
            <a:endParaRPr lang="en-US"/>
          </a:p>
        </p:txBody>
      </p:sp>
      <p:sp>
        <p:nvSpPr>
          <p:cNvPr id="5" name="Footer Placeholder 4">
            <a:extLst>
              <a:ext uri="{FF2B5EF4-FFF2-40B4-BE49-F238E27FC236}">
                <a16:creationId xmlns:a16="http://schemas.microsoft.com/office/drawing/2014/main" id="{2274A943-489D-4ACA-9989-6DDCD818A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0DA14-D799-4E6C-856A-1E55EF4081E1}"/>
              </a:ext>
            </a:extLst>
          </p:cNvPr>
          <p:cNvSpPr>
            <a:spLocks noGrp="1"/>
          </p:cNvSpPr>
          <p:nvPr>
            <p:ph type="sldNum" sz="quarter" idx="12"/>
          </p:nvPr>
        </p:nvSpPr>
        <p:spPr/>
        <p:txBody>
          <a:bodyPr/>
          <a:lstStyle/>
          <a:p>
            <a:fld id="{CFE05C69-2F9E-454F-B31D-021D75BFFA0B}" type="slidenum">
              <a:rPr lang="en-US" smtClean="0"/>
              <a:t>‹#›</a:t>
            </a:fld>
            <a:endParaRPr lang="en-US"/>
          </a:p>
        </p:txBody>
      </p:sp>
    </p:spTree>
    <p:extLst>
      <p:ext uri="{BB962C8B-B14F-4D97-AF65-F5344CB8AC3E}">
        <p14:creationId xmlns:p14="http://schemas.microsoft.com/office/powerpoint/2010/main" val="1101427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617" y="4953000"/>
            <a:ext cx="11289680" cy="711200"/>
          </a:xfrm>
        </p:spPr>
        <p:txBody>
          <a:bodyPr anchor="t">
            <a:normAutofit/>
          </a:bodyPr>
          <a:lstStyle>
            <a:lvl1pPr marL="0" indent="0" algn="l">
              <a:spcBef>
                <a:spcPts val="0"/>
              </a:spcBef>
              <a:buNone/>
              <a:defRPr sz="1400">
                <a:solidFill>
                  <a:srgbClr val="40404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a:p>
            <a:fld id="{2A71A66B-3002-104E-9A9F-22B8BE323678}" type="datetime4">
              <a:rPr lang="en-US" smtClean="0"/>
              <a:t>May 10, 2017</a:t>
            </a:fld>
            <a:endParaRPr lang="en-US"/>
          </a:p>
        </p:txBody>
      </p:sp>
      <p:sp>
        <p:nvSpPr>
          <p:cNvPr id="8" name="Title 1"/>
          <p:cNvSpPr>
            <a:spLocks noGrp="1"/>
          </p:cNvSpPr>
          <p:nvPr>
            <p:ph type="title"/>
          </p:nvPr>
        </p:nvSpPr>
        <p:spPr>
          <a:xfrm>
            <a:off x="463617" y="341430"/>
            <a:ext cx="11289680" cy="3189172"/>
          </a:xfrm>
        </p:spPr>
        <p:txBody>
          <a:bodyPr>
            <a:noAutofit/>
          </a:bodyPr>
          <a:lstStyle>
            <a:lvl1pPr>
              <a:lnSpc>
                <a:spcPct val="80000"/>
              </a:lnSpc>
              <a:defRPr sz="6000">
                <a:solidFill>
                  <a:srgbClr val="404040"/>
                </a:solidFill>
              </a:defRPr>
            </a:lvl1pPr>
          </a:lstStyle>
          <a:p>
            <a:r>
              <a:rPr lang="en-US"/>
              <a:t>Click to edit Master title style</a:t>
            </a:r>
          </a:p>
        </p:txBody>
      </p:sp>
    </p:spTree>
    <p:extLst>
      <p:ext uri="{BB962C8B-B14F-4D97-AF65-F5344CB8AC3E}">
        <p14:creationId xmlns:p14="http://schemas.microsoft.com/office/powerpoint/2010/main" val="1391984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7"/>
            <a:ext cx="11271520" cy="650043"/>
          </a:xfrm>
        </p:spPr>
        <p:txBody>
          <a:bodyPr>
            <a:noAutofit/>
          </a:bodyPr>
          <a:lstStyle>
            <a:lvl1pPr marL="0" indent="0">
              <a:spcBef>
                <a:spcPts val="0"/>
              </a:spcBef>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800">
                <a:solidFill>
                  <a:schemeClr val="tx1">
                    <a:lumMod val="75000"/>
                    <a:lumOff val="25000"/>
                  </a:schemeClr>
                </a:solidFill>
              </a:defRPr>
            </a:lvl1pPr>
          </a:lstStyle>
          <a:p>
            <a:r>
              <a:rPr lang="en-US"/>
              <a:t>{Season} {Year}</a:t>
            </a:r>
          </a:p>
        </p:txBody>
      </p:sp>
      <p:sp>
        <p:nvSpPr>
          <p:cNvPr id="17" name="Slide Number Placeholder 5"/>
          <p:cNvSpPr>
            <a:spLocks noGrp="1"/>
          </p:cNvSpPr>
          <p:nvPr>
            <p:ph type="sldNum" sz="quarter" idx="12"/>
          </p:nvPr>
        </p:nvSpPr>
        <p:spPr>
          <a:xfrm>
            <a:off x="460643"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215941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1" y="2438402"/>
            <a:ext cx="3527633" cy="2455535"/>
          </a:xfrm>
        </p:spPr>
        <p:txBody>
          <a:bodyPr>
            <a:noAutofit/>
          </a:bodyPr>
          <a:lstStyle>
            <a:lvl1pPr marL="0" indent="0">
              <a:spcBef>
                <a:spcPts val="0"/>
              </a:spcBef>
              <a:spcAft>
                <a:spcPts val="400"/>
              </a:spcAft>
              <a:buNone/>
              <a:defRPr sz="1600" b="0" i="0">
                <a:solidFill>
                  <a:srgbClr val="0E77C3"/>
                </a:solidFill>
                <a:latin typeface="National-Book"/>
                <a:cs typeface="National-Book"/>
              </a:defRPr>
            </a:lvl1pPr>
            <a:lvl2pPr marL="0" indent="0">
              <a:spcBef>
                <a:spcPts val="0"/>
              </a:spcBef>
              <a:spcAft>
                <a:spcPts val="400"/>
              </a:spcAft>
              <a:buNone/>
              <a:defRPr sz="1400">
                <a:solidFill>
                  <a:srgbClr val="404040"/>
                </a:solidFill>
              </a:defRPr>
            </a:lvl2pPr>
            <a:lvl3pPr marL="346066" indent="-122236">
              <a:spcBef>
                <a:spcPts val="0"/>
              </a:spcBef>
              <a:spcAft>
                <a:spcPts val="400"/>
              </a:spcAft>
              <a:defRPr sz="1400">
                <a:solidFill>
                  <a:srgbClr val="404040"/>
                </a:solidFill>
              </a:defRPr>
            </a:lvl3pPr>
            <a:lvl4pPr marL="519100" indent="-122236">
              <a:spcBef>
                <a:spcPts val="0"/>
              </a:spcBef>
              <a:spcAft>
                <a:spcPts val="400"/>
              </a:spcAft>
              <a:defRPr sz="1400">
                <a:solidFill>
                  <a:srgbClr val="404040"/>
                </a:solidFill>
              </a:defRPr>
            </a:lvl4pPr>
            <a:lvl5pPr marL="742932" indent="-112711">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Slide Number Placeholder 5"/>
          <p:cNvSpPr>
            <a:spLocks noGrp="1"/>
          </p:cNvSpPr>
          <p:nvPr>
            <p:ph type="sldNum" sz="quarter" idx="12"/>
          </p:nvPr>
        </p:nvSpPr>
        <p:spPr>
          <a:xfrm>
            <a:off x="456510"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17" name="Content Placeholder 2"/>
          <p:cNvSpPr>
            <a:spLocks noGrp="1"/>
          </p:cNvSpPr>
          <p:nvPr>
            <p:ph idx="17"/>
          </p:nvPr>
        </p:nvSpPr>
        <p:spPr>
          <a:xfrm>
            <a:off x="4311617" y="2438402"/>
            <a:ext cx="3527633" cy="2455535"/>
          </a:xfrm>
        </p:spPr>
        <p:txBody>
          <a:bodyPr>
            <a:noAutofit/>
          </a:bodyPr>
          <a:lstStyle>
            <a:lvl1pPr marL="0" indent="0">
              <a:spcBef>
                <a:spcPts val="0"/>
              </a:spcBef>
              <a:spcAft>
                <a:spcPts val="400"/>
              </a:spcAft>
              <a:buNone/>
              <a:defRPr sz="1600" b="0" i="0">
                <a:solidFill>
                  <a:srgbClr val="0E77C3"/>
                </a:solidFill>
                <a:latin typeface="National-Book"/>
                <a:cs typeface="National-Book"/>
              </a:defRPr>
            </a:lvl1pPr>
            <a:lvl2pPr marL="0" indent="0">
              <a:spcBef>
                <a:spcPts val="0"/>
              </a:spcBef>
              <a:spcAft>
                <a:spcPts val="400"/>
              </a:spcAft>
              <a:buNone/>
              <a:defRPr sz="1400">
                <a:solidFill>
                  <a:srgbClr val="404040"/>
                </a:solidFill>
              </a:defRPr>
            </a:lvl2pPr>
            <a:lvl3pPr marL="346066" indent="-122236">
              <a:spcBef>
                <a:spcPts val="0"/>
              </a:spcBef>
              <a:spcAft>
                <a:spcPts val="400"/>
              </a:spcAft>
              <a:defRPr sz="1400">
                <a:solidFill>
                  <a:srgbClr val="404040"/>
                </a:solidFill>
              </a:defRPr>
            </a:lvl3pPr>
            <a:lvl4pPr marL="519100" indent="-122236">
              <a:spcBef>
                <a:spcPts val="0"/>
              </a:spcBef>
              <a:spcAft>
                <a:spcPts val="400"/>
              </a:spcAft>
              <a:defRPr sz="1400">
                <a:solidFill>
                  <a:srgbClr val="404040"/>
                </a:solidFill>
              </a:defRPr>
            </a:lvl4pPr>
            <a:lvl5pPr marL="742932" indent="-112711">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188464" y="2438402"/>
            <a:ext cx="3527633" cy="2455535"/>
          </a:xfrm>
        </p:spPr>
        <p:txBody>
          <a:bodyPr>
            <a:noAutofit/>
          </a:bodyPr>
          <a:lstStyle>
            <a:lvl1pPr marL="0" indent="0">
              <a:spcBef>
                <a:spcPts val="0"/>
              </a:spcBef>
              <a:spcAft>
                <a:spcPts val="400"/>
              </a:spcAft>
              <a:buNone/>
              <a:defRPr sz="1600" b="0" i="0">
                <a:solidFill>
                  <a:srgbClr val="0E77C3"/>
                </a:solidFill>
                <a:latin typeface="National-Book"/>
                <a:cs typeface="National-Book"/>
              </a:defRPr>
            </a:lvl1pPr>
            <a:lvl2pPr marL="0" indent="0">
              <a:spcBef>
                <a:spcPts val="0"/>
              </a:spcBef>
              <a:spcAft>
                <a:spcPts val="400"/>
              </a:spcAft>
              <a:buNone/>
              <a:defRPr sz="1400">
                <a:solidFill>
                  <a:srgbClr val="404040"/>
                </a:solidFill>
              </a:defRPr>
            </a:lvl2pPr>
            <a:lvl3pPr marL="346066" indent="-122236">
              <a:spcBef>
                <a:spcPts val="0"/>
              </a:spcBef>
              <a:spcAft>
                <a:spcPts val="400"/>
              </a:spcAft>
              <a:defRPr sz="1400">
                <a:solidFill>
                  <a:srgbClr val="404040"/>
                </a:solidFill>
              </a:defRPr>
            </a:lvl3pPr>
            <a:lvl4pPr marL="519100" indent="-122236">
              <a:spcBef>
                <a:spcPts val="0"/>
              </a:spcBef>
              <a:spcAft>
                <a:spcPts val="400"/>
              </a:spcAft>
              <a:defRPr sz="1400">
                <a:solidFill>
                  <a:srgbClr val="404040"/>
                </a:solidFill>
              </a:defRPr>
            </a:lvl4pPr>
            <a:lvl5pPr marL="742932" indent="-112711">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p:cNvSpPr>
            <a:spLocks noGrp="1"/>
          </p:cNvSpPr>
          <p:nvPr>
            <p:ph type="title"/>
          </p:nvPr>
        </p:nvSpPr>
        <p:spPr>
          <a:xfrm>
            <a:off x="463621" y="490470"/>
            <a:ext cx="11272225" cy="804931"/>
          </a:xfrm>
        </p:spPr>
        <p:txBody>
          <a:bodyPr>
            <a:normAutofit/>
          </a:bodyPr>
          <a:lstStyle>
            <a:lvl1pPr>
              <a:defRPr sz="4000">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4" name="Footer Placeholder 4"/>
          <p:cNvSpPr>
            <a:spLocks noGrp="1"/>
          </p:cNvSpPr>
          <p:nvPr>
            <p:ph type="ftr" sz="quarter" idx="11"/>
          </p:nvPr>
        </p:nvSpPr>
        <p:spPr>
          <a:xfrm>
            <a:off x="823705"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3577434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9" y="2438401"/>
            <a:ext cx="263461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Slide Number Placeholder 5"/>
          <p:cNvSpPr>
            <a:spLocks noGrp="1"/>
          </p:cNvSpPr>
          <p:nvPr>
            <p:ph type="sldNum" sz="quarter" idx="12"/>
          </p:nvPr>
        </p:nvSpPr>
        <p:spPr>
          <a:xfrm>
            <a:off x="455475"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17" name="Content Placeholder 2"/>
          <p:cNvSpPr>
            <a:spLocks noGrp="1"/>
          </p:cNvSpPr>
          <p:nvPr>
            <p:ph idx="17"/>
          </p:nvPr>
        </p:nvSpPr>
        <p:spPr>
          <a:xfrm>
            <a:off x="3338332" y="2438401"/>
            <a:ext cx="263461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6213044" y="2438401"/>
            <a:ext cx="263461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9"/>
          </p:nvPr>
        </p:nvSpPr>
        <p:spPr>
          <a:xfrm>
            <a:off x="9087759" y="2438401"/>
            <a:ext cx="263461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13"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1" name="Footer Placeholder 4"/>
          <p:cNvSpPr>
            <a:spLocks noGrp="1"/>
          </p:cNvSpPr>
          <p:nvPr>
            <p:ph type="ftr" sz="quarter" idx="11"/>
          </p:nvPr>
        </p:nvSpPr>
        <p:spPr>
          <a:xfrm>
            <a:off x="822672"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4" name="Straight Connector 13"/>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3359555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5-column">
    <p:spTree>
      <p:nvGrpSpPr>
        <p:cNvPr id="1" name=""/>
        <p:cNvGrpSpPr/>
        <p:nvPr/>
      </p:nvGrpSpPr>
      <p:grpSpPr>
        <a:xfrm>
          <a:off x="0" y="0"/>
          <a:ext cx="0" cy="0"/>
          <a:chOff x="0" y="0"/>
          <a:chExt cx="0" cy="0"/>
        </a:xfrm>
      </p:grpSpPr>
      <p:sp>
        <p:nvSpPr>
          <p:cNvPr id="6"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7"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8"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9" name="Content Placeholder 2"/>
          <p:cNvSpPr>
            <a:spLocks noGrp="1"/>
          </p:cNvSpPr>
          <p:nvPr>
            <p:ph idx="1"/>
          </p:nvPr>
        </p:nvSpPr>
        <p:spPr>
          <a:xfrm>
            <a:off x="463621"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7"/>
          </p:nvPr>
        </p:nvSpPr>
        <p:spPr>
          <a:xfrm>
            <a:off x="2743606"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8"/>
          </p:nvPr>
        </p:nvSpPr>
        <p:spPr>
          <a:xfrm>
            <a:off x="5023592"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9"/>
          </p:nvPr>
        </p:nvSpPr>
        <p:spPr>
          <a:xfrm>
            <a:off x="7303577"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20"/>
          </p:nvPr>
        </p:nvSpPr>
        <p:spPr>
          <a:xfrm>
            <a:off x="9583560"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455475"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15" name="Footer Placeholder 4"/>
          <p:cNvSpPr>
            <a:spLocks noGrp="1"/>
          </p:cNvSpPr>
          <p:nvPr>
            <p:ph type="ftr" sz="quarter" idx="11"/>
          </p:nvPr>
        </p:nvSpPr>
        <p:spPr>
          <a:xfrm>
            <a:off x="822672"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6" name="Straight Connector 15"/>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2508349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xt 6-column">
    <p:spTree>
      <p:nvGrpSpPr>
        <p:cNvPr id="1" name=""/>
        <p:cNvGrpSpPr/>
        <p:nvPr/>
      </p:nvGrpSpPr>
      <p:grpSpPr>
        <a:xfrm>
          <a:off x="0" y="0"/>
          <a:ext cx="0" cy="0"/>
          <a:chOff x="0" y="0"/>
          <a:chExt cx="0" cy="0"/>
        </a:xfrm>
      </p:grpSpPr>
      <p:sp>
        <p:nvSpPr>
          <p:cNvPr id="5" name="Content Placeholder 2"/>
          <p:cNvSpPr>
            <a:spLocks noGrp="1"/>
          </p:cNvSpPr>
          <p:nvPr>
            <p:ph idx="1"/>
          </p:nvPr>
        </p:nvSpPr>
        <p:spPr>
          <a:xfrm>
            <a:off x="463621"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7" name="Slide Number Placeholder 5"/>
          <p:cNvSpPr>
            <a:spLocks noGrp="1"/>
          </p:cNvSpPr>
          <p:nvPr>
            <p:ph type="sldNum" sz="quarter" idx="12"/>
          </p:nvPr>
        </p:nvSpPr>
        <p:spPr>
          <a:xfrm>
            <a:off x="455475"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9"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10" name="Footer Placeholder 4"/>
          <p:cNvSpPr>
            <a:spLocks noGrp="1"/>
          </p:cNvSpPr>
          <p:nvPr>
            <p:ph type="ftr" sz="quarter" idx="11"/>
          </p:nvPr>
        </p:nvSpPr>
        <p:spPr>
          <a:xfrm>
            <a:off x="822672"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7"/>
          </p:nvPr>
        </p:nvSpPr>
        <p:spPr>
          <a:xfrm>
            <a:off x="2364825"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8"/>
          </p:nvPr>
        </p:nvSpPr>
        <p:spPr>
          <a:xfrm>
            <a:off x="4266029"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9"/>
          </p:nvPr>
        </p:nvSpPr>
        <p:spPr>
          <a:xfrm>
            <a:off x="6167233"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20"/>
          </p:nvPr>
        </p:nvSpPr>
        <p:spPr>
          <a:xfrm>
            <a:off x="8068435"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21"/>
          </p:nvPr>
        </p:nvSpPr>
        <p:spPr>
          <a:xfrm>
            <a:off x="9969643"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306181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lgn="ctr">
              <a:defRPr sz="4800" b="0">
                <a:solidFill>
                  <a:srgbClr val="004987"/>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1769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3" name="Content Placeholder 2"/>
          <p:cNvSpPr>
            <a:spLocks noGrp="1"/>
          </p:cNvSpPr>
          <p:nvPr>
            <p:ph idx="1"/>
          </p:nvPr>
        </p:nvSpPr>
        <p:spPr>
          <a:xfrm>
            <a:off x="463621" y="1295402"/>
            <a:ext cx="3498783" cy="4493815"/>
          </a:xfrm>
        </p:spPr>
        <p:txBody>
          <a:bodyPr>
            <a:noAutofit/>
          </a:bodyPr>
          <a:lstStyle>
            <a:lvl1pPr marL="0" indent="0">
              <a:spcBef>
                <a:spcPts val="0"/>
              </a:spcBef>
              <a:spcAft>
                <a:spcPts val="400"/>
              </a:spcAft>
              <a:buNone/>
              <a:defRPr sz="1600">
                <a:solidFill>
                  <a:srgbClr val="404040"/>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16" name="Slide Number Placeholder 5"/>
          <p:cNvSpPr>
            <a:spLocks noGrp="1"/>
          </p:cNvSpPr>
          <p:nvPr>
            <p:ph type="sldNum" sz="quarter" idx="12"/>
          </p:nvPr>
        </p:nvSpPr>
        <p:spPr>
          <a:xfrm>
            <a:off x="457543"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20" name="Footer Placeholder 4"/>
          <p:cNvSpPr>
            <a:spLocks noGrp="1"/>
          </p:cNvSpPr>
          <p:nvPr>
            <p:ph type="ftr" sz="quarter" idx="11"/>
          </p:nvPr>
        </p:nvSpPr>
        <p:spPr>
          <a:xfrm>
            <a:off x="824739"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8" name="Straight Connector 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3672848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511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Figures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1" y="2362202"/>
            <a:ext cx="3527633"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Slide Number Placeholder 5"/>
          <p:cNvSpPr>
            <a:spLocks noGrp="1"/>
          </p:cNvSpPr>
          <p:nvPr>
            <p:ph type="sldNum" sz="quarter" idx="12"/>
          </p:nvPr>
        </p:nvSpPr>
        <p:spPr>
          <a:xfrm>
            <a:off x="456510"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21"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4" name="Footer Placeholder 4"/>
          <p:cNvSpPr>
            <a:spLocks noGrp="1"/>
          </p:cNvSpPr>
          <p:nvPr>
            <p:ph type="ftr" sz="quarter" idx="11"/>
          </p:nvPr>
        </p:nvSpPr>
        <p:spPr>
          <a:xfrm>
            <a:off x="823705"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9"/>
          </p:nvPr>
        </p:nvSpPr>
        <p:spPr>
          <a:xfrm>
            <a:off x="4335565" y="2362202"/>
            <a:ext cx="3527633"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14" name="Content Placeholder 2"/>
          <p:cNvSpPr>
            <a:spLocks noGrp="1"/>
          </p:cNvSpPr>
          <p:nvPr>
            <p:ph idx="20"/>
          </p:nvPr>
        </p:nvSpPr>
        <p:spPr>
          <a:xfrm>
            <a:off x="8207508" y="2362202"/>
            <a:ext cx="3527633"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1885748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2"/>
            <a:ext cx="2596896"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Slide Number Placeholder 5"/>
          <p:cNvSpPr>
            <a:spLocks noGrp="1"/>
          </p:cNvSpPr>
          <p:nvPr>
            <p:ph type="sldNum" sz="quarter" idx="12"/>
          </p:nvPr>
        </p:nvSpPr>
        <p:spPr>
          <a:xfrm>
            <a:off x="456510"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21"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4" name="Footer Placeholder 4"/>
          <p:cNvSpPr>
            <a:spLocks noGrp="1"/>
          </p:cNvSpPr>
          <p:nvPr>
            <p:ph type="ftr" sz="quarter" idx="11"/>
          </p:nvPr>
        </p:nvSpPr>
        <p:spPr>
          <a:xfrm>
            <a:off x="823705"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7"/>
          </p:nvPr>
        </p:nvSpPr>
        <p:spPr>
          <a:xfrm>
            <a:off x="3355159" y="2362202"/>
            <a:ext cx="2596896"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19" name="Content Placeholder 2"/>
          <p:cNvSpPr>
            <a:spLocks noGrp="1"/>
          </p:cNvSpPr>
          <p:nvPr>
            <p:ph idx="18"/>
          </p:nvPr>
        </p:nvSpPr>
        <p:spPr>
          <a:xfrm>
            <a:off x="6246700" y="2362202"/>
            <a:ext cx="2596896"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20" name="Content Placeholder 2"/>
          <p:cNvSpPr>
            <a:spLocks noGrp="1"/>
          </p:cNvSpPr>
          <p:nvPr>
            <p:ph idx="19"/>
          </p:nvPr>
        </p:nvSpPr>
        <p:spPr>
          <a:xfrm>
            <a:off x="9138241" y="2362202"/>
            <a:ext cx="2596896"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3548928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245860"/>
            <a:ext cx="11271520" cy="650043"/>
          </a:xfrm>
        </p:spPr>
        <p:txBody>
          <a:bodyPr>
            <a:noAutofit/>
          </a:bodyPr>
          <a:lstStyle>
            <a:lvl1pPr marL="0" indent="0">
              <a:spcBef>
                <a:spcPts val="0"/>
              </a:spcBef>
              <a:buNone/>
              <a:defRPr sz="1800" b="1">
                <a:solidFill>
                  <a:srgbClr val="1F73C7"/>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800">
                <a:solidFill>
                  <a:schemeClr val="tx1">
                    <a:lumMod val="75000"/>
                    <a:lumOff val="25000"/>
                  </a:schemeClr>
                </a:solidFill>
              </a:defRPr>
            </a:lvl1pPr>
          </a:lstStyle>
          <a:p>
            <a:fld id="{D26B6449-4706-3A43-BB80-73AD407C46CE}" type="datetime4">
              <a:rPr lang="en-US" smtClean="0"/>
              <a:pPr/>
              <a:t>November 9, 2019</a:t>
            </a:fld>
            <a:endParaRPr lang="en-US"/>
          </a:p>
        </p:txBody>
      </p:sp>
      <p:sp>
        <p:nvSpPr>
          <p:cNvPr id="17" name="Slide Number Placeholder 5"/>
          <p:cNvSpPr>
            <a:spLocks noGrp="1"/>
          </p:cNvSpPr>
          <p:nvPr>
            <p:ph type="sldNum" sz="quarter" idx="12"/>
          </p:nvPr>
        </p:nvSpPr>
        <p:spPr>
          <a:xfrm>
            <a:off x="460643"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2"/>
            <a:ext cx="11272225" cy="975789"/>
          </a:xfrm>
        </p:spPr>
        <p:txBody>
          <a:bodyPr>
            <a:normAutofit/>
          </a:bodyPr>
          <a:lstStyle>
            <a:lvl1pPr algn="l">
              <a:defRPr sz="3600">
                <a:solidFill>
                  <a:srgbClr val="1F73C7"/>
                </a:solidFill>
                <a:latin typeface="National Light" pitchFamily="2" charset="0"/>
                <a:ea typeface="National Light" pitchFamily="2" charset="0"/>
                <a:cs typeface="National Light" pitchFamily="2" charset="0"/>
              </a:defRPr>
            </a:lvl1pPr>
          </a:lstStyle>
          <a:p>
            <a:r>
              <a:rPr lang="en-US"/>
              <a:t>Click to edit Master title style</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86549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0" y="1473606"/>
            <a:ext cx="12192000" cy="650043"/>
          </a:xfrm>
          <a:prstGeom prst="rect">
            <a:avLst/>
          </a:prstGeom>
        </p:spPr>
        <p:txBody>
          <a:bodyPr>
            <a:noAutofit/>
          </a:bodyPr>
          <a:lstStyle>
            <a:lvl1pPr marL="534988"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0" y="490472"/>
            <a:ext cx="12192000" cy="975789"/>
          </a:xfrm>
          <a:prstGeom prst="rect">
            <a:avLst/>
          </a:prstGeom>
        </p:spPr>
        <p:txBody>
          <a:bodyPr>
            <a:normAutofit/>
          </a:bodyPr>
          <a:lstStyle>
            <a:lvl1pPr marL="534988" indent="0">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3364411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21758"/>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a:cxnSpLocks/>
          </p:cNvCxnSpPr>
          <p:nvPr userDrawn="1"/>
        </p:nvCxnSpPr>
        <p:spPr>
          <a:xfrm>
            <a:off x="657922" y="6045947"/>
            <a:ext cx="10827834"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1945506"/>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1494263"/>
            <a:ext cx="8686800" cy="4449337"/>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41259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453876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10137"/>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642046" y="1750741"/>
            <a:ext cx="6241975" cy="4038480"/>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109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771" y="1538868"/>
            <a:ext cx="6058831" cy="4389489"/>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538868"/>
            <a:ext cx="4340302" cy="4389491"/>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41668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90574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905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1" y="1650377"/>
            <a:ext cx="5933782" cy="4277980"/>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635619" y="1650380"/>
            <a:ext cx="4533869" cy="427798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427836"/>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839124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4347" y="1594623"/>
            <a:ext cx="5029200" cy="4272779"/>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386940" y="1577896"/>
            <a:ext cx="5029200" cy="427278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410737"/>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52537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613316" y="1516565"/>
            <a:ext cx="5107259" cy="4354551"/>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6337610" y="1516565"/>
            <a:ext cx="5107259" cy="4354552"/>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410135"/>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862502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397511"/>
            <a:ext cx="3485604" cy="3431791"/>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0" y="1663392"/>
            <a:ext cx="12192000" cy="650043"/>
          </a:xfrm>
          <a:prstGeom prst="rect">
            <a:avLst/>
          </a:prstGeom>
        </p:spPr>
        <p:txBody>
          <a:bodyPr>
            <a:noAutofit/>
          </a:bodyPr>
          <a:lstStyle>
            <a:lvl1pPr marL="534988"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338951" y="2397510"/>
            <a:ext cx="3485604" cy="3436361"/>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397510"/>
            <a:ext cx="3485604" cy="3436362"/>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14247" y="39898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775664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070104"/>
            <a:ext cx="348560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0" y="1295402"/>
            <a:ext cx="12191999" cy="650043"/>
          </a:xfrm>
          <a:prstGeom prst="rect">
            <a:avLst/>
          </a:prstGeom>
        </p:spPr>
        <p:txBody>
          <a:bodyPr>
            <a:noAutofit/>
          </a:bodyPr>
          <a:lstStyle>
            <a:lvl1pPr marL="534988"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354490" y="2070104"/>
            <a:ext cx="348560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40766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635547" y="4076700"/>
            <a:ext cx="3485604"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354326" y="4081780"/>
            <a:ext cx="3485604"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407664"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40330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483913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0" y="1674542"/>
            <a:ext cx="12192000" cy="650043"/>
          </a:xfrm>
          <a:prstGeom prst="rect">
            <a:avLst/>
          </a:prstGeom>
        </p:spPr>
        <p:txBody>
          <a:bodyPr>
            <a:noAutofit/>
          </a:bodyPr>
          <a:lstStyle>
            <a:lvl1pPr marL="534988"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60920"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52461"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44002"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399980"/>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170413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2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b="0" i="0">
                <a:solidFill>
                  <a:schemeClr val="tx1"/>
                </a:solidFil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4" y="6377957"/>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11/9/2019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6550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6"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Slide Number Placeholder 5"/>
          <p:cNvSpPr>
            <a:spLocks noGrp="1"/>
          </p:cNvSpPr>
          <p:nvPr>
            <p:ph type="sldNum" sz="quarter" idx="12"/>
          </p:nvPr>
        </p:nvSpPr>
        <p:spPr>
          <a:xfrm>
            <a:off x="456515" y="6486750"/>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17" name="Content Placeholder 2"/>
          <p:cNvSpPr>
            <a:spLocks noGrp="1"/>
          </p:cNvSpPr>
          <p:nvPr>
            <p:ph idx="17"/>
          </p:nvPr>
        </p:nvSpPr>
        <p:spPr>
          <a:xfrm>
            <a:off x="4311622"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188468"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p:cNvSpPr>
            <a:spLocks noGrp="1"/>
          </p:cNvSpPr>
          <p:nvPr>
            <p:ph type="title"/>
          </p:nvPr>
        </p:nvSpPr>
        <p:spPr>
          <a:xfrm>
            <a:off x="463626" y="490470"/>
            <a:ext cx="11272225" cy="804931"/>
          </a:xfrm>
        </p:spPr>
        <p:txBody>
          <a:bodyPr>
            <a:normAutofit/>
          </a:bodyPr>
          <a:lstStyle>
            <a:lvl1pPr>
              <a:defRPr sz="5333">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4" name="Footer Placeholder 4"/>
          <p:cNvSpPr>
            <a:spLocks noGrp="1"/>
          </p:cNvSpPr>
          <p:nvPr>
            <p:ph type="ftr" sz="quarter" idx="11"/>
          </p:nvPr>
        </p:nvSpPr>
        <p:spPr>
          <a:xfrm>
            <a:off x="823705" y="6486745"/>
            <a:ext cx="3860800" cy="371256"/>
          </a:xfrm>
        </p:spPr>
        <p:txBody>
          <a:bodyPr/>
          <a:lstStyle>
            <a:lvl1pPr>
              <a:defRPr sz="1067">
                <a:solidFill>
                  <a:schemeClr val="tx1">
                    <a:lumMod val="75000"/>
                    <a:lumOff val="25000"/>
                  </a:schemeClr>
                </a:solidFill>
              </a:defRPr>
            </a:lvl1pPr>
          </a:lstStyle>
          <a:p>
            <a:fld id="{4DBD9007-7A45-754B-8E75-5D53C0804BC7}" type="datetime4">
              <a:rPr lang="en-US" smtClean="0"/>
              <a:t>November 9, 2019</a:t>
            </a:fld>
            <a:endParaRPr lang="en-US"/>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7587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68DDE7-1BC1-554C-96C6-9A45AF0D98BA}" type="datetimeFigureOut">
              <a:rPr lang="en-US"/>
              <a:pPr>
                <a:defRPr/>
              </a:pPr>
              <a:t>11/9/2019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E4ACDA-EE17-ED4A-B8FD-D6B2330EA9B1}" type="slidenum">
              <a:rPr lang="en-US"/>
              <a:pPr>
                <a:defRPr/>
              </a:pPr>
              <a:t>‹#›</a:t>
            </a:fld>
            <a:endParaRPr lang="en-US"/>
          </a:p>
        </p:txBody>
      </p:sp>
    </p:spTree>
    <p:extLst>
      <p:ext uri="{BB962C8B-B14F-4D97-AF65-F5344CB8AC3E}">
        <p14:creationId xmlns:p14="http://schemas.microsoft.com/office/powerpoint/2010/main" val="3018601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BF28D-8E31-4382-BAC8-4F7FD662EDBC}"/>
              </a:ext>
            </a:extLst>
          </p:cNvPr>
          <p:cNvSpPr>
            <a:spLocks noGrp="1"/>
          </p:cNvSpPr>
          <p:nvPr>
            <p:ph type="dt" sz="half" idx="10"/>
          </p:nvPr>
        </p:nvSpPr>
        <p:spPr/>
        <p:txBody>
          <a:bodyPr/>
          <a:lstStyle/>
          <a:p>
            <a:fld id="{AFADB0BD-9AE3-49EF-AF87-F6474C3A23C7}" type="datetimeFigureOut">
              <a:rPr lang="en-US" smtClean="0"/>
              <a:t>11/9/2019</a:t>
            </a:fld>
            <a:endParaRPr lang="en-US"/>
          </a:p>
        </p:txBody>
      </p:sp>
      <p:sp>
        <p:nvSpPr>
          <p:cNvPr id="3" name="Footer Placeholder 2">
            <a:extLst>
              <a:ext uri="{FF2B5EF4-FFF2-40B4-BE49-F238E27FC236}">
                <a16:creationId xmlns:a16="http://schemas.microsoft.com/office/drawing/2014/main" id="{16078BDC-35CD-491E-BA9D-CEEC935AAF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84955D-A104-4A6C-831E-F1AF2A9EB192}"/>
              </a:ext>
            </a:extLst>
          </p:cNvPr>
          <p:cNvSpPr>
            <a:spLocks noGrp="1"/>
          </p:cNvSpPr>
          <p:nvPr>
            <p:ph type="sldNum" sz="quarter" idx="12"/>
          </p:nvPr>
        </p:nvSpPr>
        <p:spPr/>
        <p:txBody>
          <a:bodyPr/>
          <a:lstStyle/>
          <a:p>
            <a:fld id="{7D08361F-CB1D-4F5D-B074-9FB402241FF1}" type="slidenum">
              <a:rPr lang="en-US" smtClean="0"/>
              <a:t>‹#›</a:t>
            </a:fld>
            <a:endParaRPr lang="en-US"/>
          </a:p>
        </p:txBody>
      </p:sp>
    </p:spTree>
    <p:extLst>
      <p:ext uri="{BB962C8B-B14F-4D97-AF65-F5344CB8AC3E}">
        <p14:creationId xmlns:p14="http://schemas.microsoft.com/office/powerpoint/2010/main" val="2859380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1CB42-E4FD-4485-8900-8507E36F254D}"/>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t="25348" b="-25348"/>
          <a:stretch/>
        </p:blipFill>
        <p:spPr>
          <a:xfrm>
            <a:off x="0" y="3474721"/>
            <a:ext cx="12188952" cy="5052691"/>
          </a:xfrm>
          <a:prstGeom prst="rect">
            <a:avLst/>
          </a:prstGeom>
        </p:spPr>
      </p:pic>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Date 2019</a:t>
            </a:r>
          </a:p>
        </p:txBody>
      </p:sp>
      <p:pic>
        <p:nvPicPr>
          <p:cNvPr id="7" name="Picture 6" descr="A picture containing clipart&#10;&#10;Description automatically generated">
            <a:extLst>
              <a:ext uri="{FF2B5EF4-FFF2-40B4-BE49-F238E27FC236}">
                <a16:creationId xmlns:a16="http://schemas.microsoft.com/office/drawing/2014/main" id="{71B5A347-EA60-4640-B668-7A39A1B06412}"/>
              </a:ext>
            </a:extLst>
          </p:cNvPr>
          <p:cNvPicPr>
            <a:picLocks noChangeAspect="1"/>
          </p:cNvPicPr>
          <p:nvPr userDrawn="1"/>
        </p:nvPicPr>
        <p:blipFill>
          <a:blip r:embed="rId3"/>
          <a:stretch>
            <a:fillRect/>
          </a:stretch>
        </p:blipFill>
        <p:spPr>
          <a:xfrm>
            <a:off x="4729906" y="196457"/>
            <a:ext cx="2732187" cy="914401"/>
          </a:xfrm>
          <a:prstGeom prst="rect">
            <a:avLst/>
          </a:prstGeom>
        </p:spPr>
      </p:pic>
    </p:spTree>
    <p:extLst>
      <p:ext uri="{BB962C8B-B14F-4D97-AF65-F5344CB8AC3E}">
        <p14:creationId xmlns:p14="http://schemas.microsoft.com/office/powerpoint/2010/main" val="397962896"/>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24417"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211667"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799667"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11667"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799667"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15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3282350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972602"/>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099302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104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046709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959785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139233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549998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192721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1CB42-E4FD-4485-8900-8507E36F254D}"/>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t="25348" b="-25348"/>
          <a:stretch/>
        </p:blipFill>
        <p:spPr>
          <a:xfrm>
            <a:off x="0" y="3474721"/>
            <a:ext cx="12188952" cy="5052691"/>
          </a:xfrm>
          <a:prstGeom prst="rect">
            <a:avLst/>
          </a:prstGeom>
        </p:spPr>
      </p:pic>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Date 2019</a:t>
            </a:r>
          </a:p>
        </p:txBody>
      </p:sp>
      <p:sp>
        <p:nvSpPr>
          <p:cNvPr id="7" name="TextBox 6">
            <a:extLst>
              <a:ext uri="{FF2B5EF4-FFF2-40B4-BE49-F238E27FC236}">
                <a16:creationId xmlns:a16="http://schemas.microsoft.com/office/drawing/2014/main" id="{C856B862-8B35-4F57-958E-BF33D1C9A8F4}"/>
              </a:ext>
            </a:extLst>
          </p:cNvPr>
          <p:cNvSpPr txBox="1">
            <a:spLocks noChangeAspect="1"/>
          </p:cNvSpPr>
          <p:nvPr/>
        </p:nvSpPr>
        <p:spPr>
          <a:xfrm>
            <a:off x="763848" y="259980"/>
            <a:ext cx="731520" cy="731520"/>
          </a:xfrm>
          <a:prstGeom prst="rect">
            <a:avLst/>
          </a:prstGeom>
          <a:solidFill>
            <a:schemeClr val="bg1">
              <a:lumMod val="8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Insert  Logo Here</a:t>
            </a:r>
          </a:p>
        </p:txBody>
      </p:sp>
      <p:pic>
        <p:nvPicPr>
          <p:cNvPr id="9" name="Picture 8" descr="A picture containing clipart&#10;&#10;Description automatically generated">
            <a:extLst>
              <a:ext uri="{FF2B5EF4-FFF2-40B4-BE49-F238E27FC236}">
                <a16:creationId xmlns:a16="http://schemas.microsoft.com/office/drawing/2014/main" id="{259492C0-13CC-4D67-A155-E2974B5BE425}"/>
              </a:ext>
            </a:extLst>
          </p:cNvPr>
          <p:cNvPicPr>
            <a:picLocks noChangeAspect="1"/>
          </p:cNvPicPr>
          <p:nvPr userDrawn="1"/>
        </p:nvPicPr>
        <p:blipFill>
          <a:blip r:embed="rId3"/>
          <a:stretch>
            <a:fillRect/>
          </a:stretch>
        </p:blipFill>
        <p:spPr>
          <a:xfrm>
            <a:off x="9691717" y="328500"/>
            <a:ext cx="1736435" cy="581145"/>
          </a:xfrm>
          <a:prstGeom prst="rect">
            <a:avLst/>
          </a:prstGeom>
        </p:spPr>
      </p:pic>
    </p:spTree>
    <p:extLst>
      <p:ext uri="{BB962C8B-B14F-4D97-AF65-F5344CB8AC3E}">
        <p14:creationId xmlns:p14="http://schemas.microsoft.com/office/powerpoint/2010/main" val="3994223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224981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113068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3355024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fld id="{8CE26691-FE50-5A48-9089-730208DB9C5D}" type="datetime4">
              <a:rPr lang="en-US" smtClean="0"/>
              <a:t>November 9, 2019</a:t>
            </a:fld>
            <a:endParaRPr lang="en-US"/>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2193809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Intro">
    <p:bg>
      <p:bgPr>
        <a:solidFill>
          <a:srgbClr val="7679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63B62-EAA7-46B9-AA38-01E5B56F36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462"/>
            <a:ext cx="12191998" cy="6877452"/>
          </a:xfrm>
          <a:prstGeom prst="rect">
            <a:avLst/>
          </a:prstGeom>
        </p:spPr>
      </p:pic>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defRPr sz="4800" b="0">
                <a:solidFill>
                  <a:schemeClr val="bg1">
                    <a:lumMod val="95000"/>
                  </a:schemeClr>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object 3">
            <a:extLst>
              <a:ext uri="{FF2B5EF4-FFF2-40B4-BE49-F238E27FC236}">
                <a16:creationId xmlns:a16="http://schemas.microsoft.com/office/drawing/2014/main" id="{9CA2CF2D-378C-4BF8-81FC-12664396162E}"/>
              </a:ext>
            </a:extLst>
          </p:cNvPr>
          <p:cNvSpPr txBox="1"/>
          <p:nvPr userDrawn="1"/>
        </p:nvSpPr>
        <p:spPr>
          <a:xfrm>
            <a:off x="568705" y="343086"/>
            <a:ext cx="5452535" cy="166712"/>
          </a:xfrm>
          <a:prstGeom prst="rect">
            <a:avLst/>
          </a:prstGeom>
        </p:spPr>
        <p:txBody>
          <a:bodyPr vert="horz" wrap="square" lIns="0" tIns="0" rIns="0" bIns="0"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12700" defTabSz="914377" fontAlgn="auto">
              <a:lnSpc>
                <a:spcPts val="1309"/>
              </a:lnSpc>
              <a:spcBef>
                <a:spcPts val="0"/>
              </a:spcBef>
              <a:spcAft>
                <a:spcPts val="0"/>
              </a:spcAft>
              <a:defRPr/>
            </a:pPr>
            <a:r>
              <a:rPr lang="en-US" sz="1100">
                <a:solidFill>
                  <a:prstClr val="white"/>
                </a:solidFill>
                <a:latin typeface="Lucida Sans" panose="020B0602030504020204" pitchFamily="34" charset="0"/>
                <a:ea typeface="National-Light" pitchFamily="2" charset="0"/>
                <a:cs typeface="National-Light" pitchFamily="2" charset="0"/>
              </a:rPr>
              <a:t>WORLD HANDICAP SYSTEM</a:t>
            </a:r>
            <a:endParaRPr sz="1100">
              <a:solidFill>
                <a:prstClr val="white"/>
              </a:solidFill>
              <a:latin typeface="Lucida Sans" panose="020B0602030504020204" pitchFamily="34" charset="0"/>
              <a:ea typeface="National-Light" pitchFamily="2" charset="0"/>
              <a:cs typeface="National-Light" pitchFamily="2" charset="0"/>
            </a:endParaRPr>
          </a:p>
        </p:txBody>
      </p:sp>
    </p:spTree>
    <p:extLst>
      <p:ext uri="{BB962C8B-B14F-4D97-AF65-F5344CB8AC3E}">
        <p14:creationId xmlns:p14="http://schemas.microsoft.com/office/powerpoint/2010/main" val="772923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DE25-0B32-FB41-91B7-CB3EAA800C85}" type="datetimeFigureOut">
              <a:rPr lang="en-US" smtClean="0">
                <a:solidFill>
                  <a:prstClr val="black">
                    <a:tint val="75000"/>
                  </a:prstClr>
                </a:solidFill>
              </a:rPr>
              <a:pPr/>
              <a:t>11/9/2019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D1D06-D497-6845-8195-06FCA0962FFA}"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5250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E77A-4BED-4B80-8EDE-9F7CB22C5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0BE77-86F1-4D01-878B-C7EBD557BC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E2D8-5CE5-4E0B-9045-70C0A5965911}"/>
              </a:ext>
            </a:extLst>
          </p:cNvPr>
          <p:cNvSpPr>
            <a:spLocks noGrp="1"/>
          </p:cNvSpPr>
          <p:nvPr>
            <p:ph type="dt" sz="half" idx="10"/>
          </p:nvPr>
        </p:nvSpPr>
        <p:spPr/>
        <p:txBody>
          <a:bodyPr/>
          <a:lstStyle/>
          <a:p>
            <a:fld id="{621DE8E6-CC0F-4692-9143-3B39EF6A9846}" type="datetimeFigureOut">
              <a:rPr lang="en-US" smtClean="0"/>
              <a:t>11/9/2019</a:t>
            </a:fld>
            <a:endParaRPr lang="en-US"/>
          </a:p>
        </p:txBody>
      </p:sp>
      <p:sp>
        <p:nvSpPr>
          <p:cNvPr id="5" name="Footer Placeholder 4">
            <a:extLst>
              <a:ext uri="{FF2B5EF4-FFF2-40B4-BE49-F238E27FC236}">
                <a16:creationId xmlns:a16="http://schemas.microsoft.com/office/drawing/2014/main" id="{2274A943-489D-4ACA-9989-6DDCD818A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0DA14-D799-4E6C-856A-1E55EF4081E1}"/>
              </a:ext>
            </a:extLst>
          </p:cNvPr>
          <p:cNvSpPr>
            <a:spLocks noGrp="1"/>
          </p:cNvSpPr>
          <p:nvPr>
            <p:ph type="sldNum" sz="quarter" idx="12"/>
          </p:nvPr>
        </p:nvSpPr>
        <p:spPr/>
        <p:txBody>
          <a:bodyPr/>
          <a:lstStyle/>
          <a:p>
            <a:fld id="{CFE05C69-2F9E-454F-B31D-021D75BFFA0B}" type="slidenum">
              <a:rPr lang="en-US" smtClean="0"/>
              <a:t>‹#›</a:t>
            </a:fld>
            <a:endParaRPr lang="en-US"/>
          </a:p>
        </p:txBody>
      </p:sp>
    </p:spTree>
    <p:extLst>
      <p:ext uri="{BB962C8B-B14F-4D97-AF65-F5344CB8AC3E}">
        <p14:creationId xmlns:p14="http://schemas.microsoft.com/office/powerpoint/2010/main" val="19598887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1024813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523606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60267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5143112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6870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708128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489153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163379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71714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693657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624468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34973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923448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fld id="{8CE26691-FE50-5A48-9089-730208DB9C5D}" type="datetime4">
              <a:rPr lang="en-US" smtClean="0"/>
              <a:t>November 9, 2019</a:t>
            </a:fld>
            <a:endParaRPr lang="en-US"/>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325494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0356981"/>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ection Intro">
    <p:bg>
      <p:bgPr>
        <a:solidFill>
          <a:srgbClr val="7679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63B62-EAA7-46B9-AA38-01E5B56F36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462"/>
            <a:ext cx="12191998" cy="6877452"/>
          </a:xfrm>
          <a:prstGeom prst="rect">
            <a:avLst/>
          </a:prstGeom>
        </p:spPr>
      </p:pic>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defRPr sz="4800" b="0">
                <a:solidFill>
                  <a:schemeClr val="bg1">
                    <a:lumMod val="95000"/>
                  </a:schemeClr>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object 3">
            <a:extLst>
              <a:ext uri="{FF2B5EF4-FFF2-40B4-BE49-F238E27FC236}">
                <a16:creationId xmlns:a16="http://schemas.microsoft.com/office/drawing/2014/main" id="{9CA2CF2D-378C-4BF8-81FC-12664396162E}"/>
              </a:ext>
            </a:extLst>
          </p:cNvPr>
          <p:cNvSpPr txBox="1"/>
          <p:nvPr userDrawn="1"/>
        </p:nvSpPr>
        <p:spPr>
          <a:xfrm>
            <a:off x="568705" y="343086"/>
            <a:ext cx="5452535" cy="166712"/>
          </a:xfrm>
          <a:prstGeom prst="rect">
            <a:avLst/>
          </a:prstGeom>
        </p:spPr>
        <p:txBody>
          <a:bodyPr vert="horz" wrap="square" lIns="0" tIns="0" rIns="0" bIns="0"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12700" defTabSz="914377" fontAlgn="auto">
              <a:lnSpc>
                <a:spcPts val="1309"/>
              </a:lnSpc>
              <a:spcBef>
                <a:spcPts val="0"/>
              </a:spcBef>
              <a:spcAft>
                <a:spcPts val="0"/>
              </a:spcAft>
              <a:defRPr/>
            </a:pPr>
            <a:r>
              <a:rPr lang="en-US" sz="1100">
                <a:solidFill>
                  <a:prstClr val="white"/>
                </a:solidFill>
                <a:latin typeface="Lucida Sans" panose="020B0602030504020204" pitchFamily="34" charset="0"/>
                <a:ea typeface="National-Light" pitchFamily="2" charset="0"/>
                <a:cs typeface="National-Light" pitchFamily="2" charset="0"/>
              </a:rPr>
              <a:t>WORLD HANDICAP SYSTEM</a:t>
            </a:r>
            <a:endParaRPr sz="1100">
              <a:solidFill>
                <a:prstClr val="white"/>
              </a:solidFill>
              <a:latin typeface="Lucida Sans" panose="020B0602030504020204" pitchFamily="34" charset="0"/>
              <a:ea typeface="National-Light" pitchFamily="2" charset="0"/>
              <a:cs typeface="National-Light" pitchFamily="2" charset="0"/>
            </a:endParaRPr>
          </a:p>
        </p:txBody>
      </p:sp>
    </p:spTree>
    <p:extLst>
      <p:ext uri="{BB962C8B-B14F-4D97-AF65-F5344CB8AC3E}">
        <p14:creationId xmlns:p14="http://schemas.microsoft.com/office/powerpoint/2010/main" val="3566111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DE25-0B32-FB41-91B7-CB3EAA800C85}" type="datetimeFigureOut">
              <a:rPr lang="en-US" smtClean="0">
                <a:solidFill>
                  <a:prstClr val="black">
                    <a:tint val="75000"/>
                  </a:prstClr>
                </a:solidFill>
              </a:rPr>
              <a:pPr/>
              <a:t>11/9/2019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D1D06-D497-6845-8195-06FCA0962FFA}"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104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E77A-4BED-4B80-8EDE-9F7CB22C5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0BE77-86F1-4D01-878B-C7EBD557BC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E2D8-5CE5-4E0B-9045-70C0A5965911}"/>
              </a:ext>
            </a:extLst>
          </p:cNvPr>
          <p:cNvSpPr>
            <a:spLocks noGrp="1"/>
          </p:cNvSpPr>
          <p:nvPr>
            <p:ph type="dt" sz="half" idx="10"/>
          </p:nvPr>
        </p:nvSpPr>
        <p:spPr/>
        <p:txBody>
          <a:bodyPr/>
          <a:lstStyle/>
          <a:p>
            <a:fld id="{621DE8E6-CC0F-4692-9143-3B39EF6A9846}" type="datetimeFigureOut">
              <a:rPr lang="en-US" smtClean="0"/>
              <a:t>11/9/2019</a:t>
            </a:fld>
            <a:endParaRPr lang="en-US"/>
          </a:p>
        </p:txBody>
      </p:sp>
      <p:sp>
        <p:nvSpPr>
          <p:cNvPr id="5" name="Footer Placeholder 4">
            <a:extLst>
              <a:ext uri="{FF2B5EF4-FFF2-40B4-BE49-F238E27FC236}">
                <a16:creationId xmlns:a16="http://schemas.microsoft.com/office/drawing/2014/main" id="{2274A943-489D-4ACA-9989-6DDCD818A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0DA14-D799-4E6C-856A-1E55EF4081E1}"/>
              </a:ext>
            </a:extLst>
          </p:cNvPr>
          <p:cNvSpPr>
            <a:spLocks noGrp="1"/>
          </p:cNvSpPr>
          <p:nvPr>
            <p:ph type="sldNum" sz="quarter" idx="12"/>
          </p:nvPr>
        </p:nvSpPr>
        <p:spPr/>
        <p:txBody>
          <a:bodyPr/>
          <a:lstStyle/>
          <a:p>
            <a:fld id="{CFE05C69-2F9E-454F-B31D-021D75BFFA0B}" type="slidenum">
              <a:rPr lang="en-US" smtClean="0"/>
              <a:t>‹#›</a:t>
            </a:fld>
            <a:endParaRPr lang="en-US"/>
          </a:p>
        </p:txBody>
      </p:sp>
    </p:spTree>
    <p:extLst>
      <p:ext uri="{BB962C8B-B14F-4D97-AF65-F5344CB8AC3E}">
        <p14:creationId xmlns:p14="http://schemas.microsoft.com/office/powerpoint/2010/main" val="28002188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765157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0957756"/>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4081018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4542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524057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7457893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3628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2587974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09518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6502674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5240613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413165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1CB42-E4FD-4485-8900-8507E36F254D}"/>
              </a:ext>
            </a:extLst>
          </p:cNvPr>
          <p:cNvPicPr>
            <a:picLocks noChangeAspect="1"/>
          </p:cNvPicPr>
          <p:nvPr/>
        </p:nvPicPr>
        <p:blipFill rotWithShape="1">
          <a:blip r:embed="rId2"/>
          <a:srcRect t="20291"/>
          <a:stretch/>
        </p:blipFill>
        <p:spPr>
          <a:xfrm>
            <a:off x="-9652" y="3184079"/>
            <a:ext cx="12188952" cy="3951514"/>
          </a:xfrm>
          <a:prstGeom prst="rect">
            <a:avLst/>
          </a:prstGeom>
        </p:spPr>
      </p:pic>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Date 2019</a:t>
            </a:r>
          </a:p>
        </p:txBody>
      </p:sp>
      <p:pic>
        <p:nvPicPr>
          <p:cNvPr id="20" name="Picture 19" descr="A picture containing clipart&#10;&#10;Description automatically generated">
            <a:extLst>
              <a:ext uri="{FF2B5EF4-FFF2-40B4-BE49-F238E27FC236}">
                <a16:creationId xmlns:a16="http://schemas.microsoft.com/office/drawing/2014/main" id="{C675A93A-82C3-4679-A8C6-9087D00F5BB5}"/>
              </a:ext>
            </a:extLst>
          </p:cNvPr>
          <p:cNvPicPr>
            <a:picLocks noChangeAspect="1"/>
          </p:cNvPicPr>
          <p:nvPr userDrawn="1"/>
        </p:nvPicPr>
        <p:blipFill>
          <a:blip r:embed="rId3"/>
          <a:stretch>
            <a:fillRect/>
          </a:stretch>
        </p:blipFill>
        <p:spPr>
          <a:xfrm>
            <a:off x="3418424" y="451265"/>
            <a:ext cx="5355151" cy="507444"/>
          </a:xfrm>
          <a:prstGeom prst="rect">
            <a:avLst/>
          </a:prstGeom>
        </p:spPr>
      </p:pic>
    </p:spTree>
    <p:extLst>
      <p:ext uri="{BB962C8B-B14F-4D97-AF65-F5344CB8AC3E}">
        <p14:creationId xmlns:p14="http://schemas.microsoft.com/office/powerpoint/2010/main" val="770891391"/>
      </p:ext>
    </p:extLst>
  </p:cSld>
  <p:clrMapOvr>
    <a:masterClrMapping/>
  </p:clrMapOvr>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Full_Screen_Big_Pi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D22B211-71F3-4764-B575-E50E47BBF31E}"/>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046785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14605495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fld id="{8CE26691-FE50-5A48-9089-730208DB9C5D}" type="datetime4">
              <a:rPr lang="en-US" smtClean="0"/>
              <a:t>November 9, 2019</a:t>
            </a:fld>
            <a:endParaRPr lang="en-US"/>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31667246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DE25-0B32-FB41-91B7-CB3EAA800C85}" type="datetimeFigureOut">
              <a:rPr lang="en-US" smtClean="0">
                <a:solidFill>
                  <a:prstClr val="black">
                    <a:tint val="75000"/>
                  </a:prstClr>
                </a:solidFill>
              </a:rPr>
              <a:pPr/>
              <a:t>11/9/2019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D1D06-D497-6845-8195-06FCA0962FFA}"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0619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a:prstGeom prst="rect">
            <a:avLst/>
          </a:prstGeo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1"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57CB262-845A-4840-AF13-551696C68F81}" type="datetime1">
              <a:rPr lang="en-US" smtClean="0"/>
              <a:t>11/9/2019</a:t>
            </a:fld>
            <a:endParaRPr lang="en-US"/>
          </a:p>
        </p:txBody>
      </p:sp>
      <p:sp>
        <p:nvSpPr>
          <p:cNvPr id="6" name="Footer Placeholder 5"/>
          <p:cNvSpPr>
            <a:spLocks noGrp="1"/>
          </p:cNvSpPr>
          <p:nvPr>
            <p:ph type="ftr" sz="quarter" idx="11"/>
          </p:nvPr>
        </p:nvSpPr>
        <p:spPr>
          <a:xfrm>
            <a:off x="4038602"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7E827D9D-C2B7-4786-BA2A-7322DE05653B}" type="slidenum">
              <a:rPr lang="en-US" smtClean="0"/>
              <a:t>‹#›</a:t>
            </a:fld>
            <a:endParaRPr lang="en-US"/>
          </a:p>
        </p:txBody>
      </p:sp>
    </p:spTree>
    <p:extLst>
      <p:ext uri="{BB962C8B-B14F-4D97-AF65-F5344CB8AC3E}">
        <p14:creationId xmlns:p14="http://schemas.microsoft.com/office/powerpoint/2010/main" val="2793776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1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3.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3.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image" Target="../media/image3.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976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6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11/9/2019</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81666479"/>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5724BC-DE53-42D6-85A3-E2260A2A9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DE0CA-C1A1-42BF-A5AC-5B9AB83A9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8B0D-C985-4E2D-A7F9-D0D73A2D04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1DE8E6-CC0F-4692-9143-3B39EF6A98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11/9/2019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86A72E-79E2-4FC8-B45D-361F437D7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1F833E-8633-4D47-811B-6B64146E7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FE05C69-2F9E-454F-B31D-021D75BFFA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45768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311575"/>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dt="0"/>
  <p:txStyles>
    <p:titleStyle>
      <a:lvl1pPr algn="l" defTabSz="457200" rtl="0" eaLnBrk="1" latinLnBrk="0" hangingPunct="1">
        <a:spcBef>
          <a:spcPct val="0"/>
        </a:spcBef>
        <a:buNone/>
        <a:defRPr sz="4000" b="0" i="0" kern="1200">
          <a:solidFill>
            <a:schemeClr val="tx1">
              <a:lumMod val="75000"/>
              <a:lumOff val="25000"/>
            </a:schemeClr>
          </a:solidFill>
          <a:latin typeface="Lucida Sans" panose="020B0602030504020204" pitchFamily="34" charset="0"/>
          <a:ea typeface="+mj-ea"/>
          <a:cs typeface="National-Light"/>
        </a:defRPr>
      </a:lvl1pPr>
    </p:titleStyle>
    <p:bodyStyle>
      <a:lvl1pPr marL="169863" indent="-169863" algn="l" defTabSz="457200" rtl="0" eaLnBrk="1" latinLnBrk="0" hangingPunct="1">
        <a:spcBef>
          <a:spcPct val="20000"/>
        </a:spcBef>
        <a:buSzPct val="80000"/>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1pPr>
      <a:lvl2pPr marL="508000"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2pPr>
      <a:lvl3pPr marL="860425" indent="-168275"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3pPr>
      <a:lvl4pPr marL="1312863"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4pPr>
      <a:lvl5pPr marL="1651000"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17486B-26D4-4EC9-8480-EA6DA690395C}"/>
              </a:ext>
            </a:extLst>
          </p:cNvPr>
          <p:cNvCxnSpPr/>
          <p:nvPr/>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A91B658-A248-46CB-9BF2-1FD77CBF1E66}"/>
              </a:ext>
            </a:extLst>
          </p:cNvPr>
          <p:cNvPicPr>
            <a:picLocks noChangeAspect="1"/>
          </p:cNvPicPr>
          <p:nvPr userDrawn="1"/>
        </p:nvPicPr>
        <p:blipFill>
          <a:blip r:embed="rId19"/>
          <a:stretch>
            <a:fillRect/>
          </a:stretch>
        </p:blipFill>
        <p:spPr>
          <a:xfrm>
            <a:off x="10464807" y="6264981"/>
            <a:ext cx="1269993" cy="364591"/>
          </a:xfrm>
          <a:prstGeom prst="rect">
            <a:avLst/>
          </a:prstGeom>
        </p:spPr>
      </p:pic>
    </p:spTree>
    <p:extLst>
      <p:ext uri="{BB962C8B-B14F-4D97-AF65-F5344CB8AC3E}">
        <p14:creationId xmlns:p14="http://schemas.microsoft.com/office/powerpoint/2010/main" val="2828347758"/>
      </p:ext>
    </p:extLst>
  </p:cSld>
  <p:clrMap bg1="lt1" tx1="dk1" bg2="lt2" tx2="dk2" accent1="accent1" accent2="accent2" accent3="accent3" accent4="accent4" accent5="accent5" accent6="accent6" hlink="hlink" folHlink="folHlink"/>
  <p:sldLayoutIdLst>
    <p:sldLayoutId id="2147483723" r:id="rId1"/>
    <p:sldLayoutId id="2147483732" r:id="rId2"/>
    <p:sldLayoutId id="2147483724" r:id="rId3"/>
    <p:sldLayoutId id="2147483725" r:id="rId4"/>
    <p:sldLayoutId id="2147483726" r:id="rId5"/>
    <p:sldLayoutId id="2147483733" r:id="rId6"/>
    <p:sldLayoutId id="2147483727" r:id="rId7"/>
    <p:sldLayoutId id="2147483728" r:id="rId8"/>
    <p:sldLayoutId id="2147483729" r:id="rId9"/>
    <p:sldLayoutId id="2147483730" r:id="rId10"/>
    <p:sldLayoutId id="2147483731" r:id="rId11"/>
    <p:sldLayoutId id="2147483746" r:id="rId12"/>
    <p:sldLayoutId id="2147483749" r:id="rId13"/>
    <p:sldLayoutId id="2147483751" r:id="rId14"/>
    <p:sldLayoutId id="2147483767" r:id="rId15"/>
    <p:sldLayoutId id="2147483769" r:id="rId16"/>
    <p:sldLayoutId id="214748378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556" y="274639"/>
            <a:ext cx="10972800" cy="1143000"/>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451556" y="1600203"/>
            <a:ext cx="10972800" cy="32728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12800" y="6492876"/>
            <a:ext cx="3860800" cy="365125"/>
          </a:xfrm>
          <a:prstGeom prst="rect">
            <a:avLst/>
          </a:prstGeom>
        </p:spPr>
        <p:txBody>
          <a:bodyPr vert="horz" lIns="0" tIns="0" rIns="0" bIns="0" rtlCol="0" anchor="t"/>
          <a:lstStyle>
            <a:lvl1pPr algn="l">
              <a:defRPr sz="1000" b="0" i="0">
                <a:solidFill>
                  <a:schemeClr val="tx1">
                    <a:lumMod val="50000"/>
                    <a:lumOff val="50000"/>
                  </a:schemeClr>
                </a:solidFill>
                <a:latin typeface="National-Regular"/>
                <a:cs typeface="National-Regular"/>
              </a:defRPr>
            </a:lvl1pPr>
          </a:lstStyle>
          <a:p>
            <a:r>
              <a:rPr lang="en-US"/>
              <a:t>{Season} {Year}</a:t>
            </a:r>
          </a:p>
        </p:txBody>
      </p:sp>
      <p:sp>
        <p:nvSpPr>
          <p:cNvPr id="6" name="Slide Number Placeholder 5"/>
          <p:cNvSpPr>
            <a:spLocks noGrp="1"/>
          </p:cNvSpPr>
          <p:nvPr>
            <p:ph type="sldNum" sz="quarter" idx="4"/>
          </p:nvPr>
        </p:nvSpPr>
        <p:spPr>
          <a:xfrm>
            <a:off x="451107" y="6492876"/>
            <a:ext cx="361244" cy="365125"/>
          </a:xfrm>
          <a:prstGeom prst="rect">
            <a:avLst/>
          </a:prstGeom>
        </p:spPr>
        <p:txBody>
          <a:bodyPr vert="horz" lIns="0" tIns="0" rIns="0" bIns="0" rtlCol="0" anchor="t"/>
          <a:lstStyle>
            <a:lvl1pPr algn="l">
              <a:defRPr sz="1000" b="0" i="0">
                <a:solidFill>
                  <a:schemeClr val="tx1">
                    <a:lumMod val="50000"/>
                    <a:lumOff val="50000"/>
                  </a:schemeClr>
                </a:solidFill>
                <a:latin typeface="National-Regular"/>
                <a:cs typeface="National-Regular"/>
              </a:defRPr>
            </a:lvl1pPr>
          </a:lstStyle>
          <a:p>
            <a:fld id="{1552BF1C-39F9-8449-834A-26FDBFC72D2E}" type="slidenum">
              <a:rPr lang="en-US" smtClean="0"/>
              <a:pPr/>
              <a:t>‹#›</a:t>
            </a:fld>
            <a:endParaRPr lang="en-US"/>
          </a:p>
        </p:txBody>
      </p:sp>
    </p:spTree>
    <p:extLst>
      <p:ext uri="{BB962C8B-B14F-4D97-AF65-F5344CB8AC3E}">
        <p14:creationId xmlns:p14="http://schemas.microsoft.com/office/powerpoint/2010/main" val="32471770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dt="0"/>
  <p:txStyles>
    <p:titleStyle>
      <a:lvl1pPr algn="l" defTabSz="457189" rtl="0" eaLnBrk="1" latinLnBrk="0" hangingPunct="1">
        <a:spcBef>
          <a:spcPct val="0"/>
        </a:spcBef>
        <a:buNone/>
        <a:defRPr sz="4400" b="0" i="0" kern="1200">
          <a:solidFill>
            <a:schemeClr val="tx1">
              <a:lumMod val="75000"/>
              <a:lumOff val="25000"/>
            </a:schemeClr>
          </a:solidFill>
          <a:latin typeface="National-Light"/>
          <a:ea typeface="+mj-ea"/>
          <a:cs typeface="National-Light"/>
        </a:defRPr>
      </a:lvl1pPr>
    </p:titleStyle>
    <p:bodyStyle>
      <a:lvl1pPr marL="169858" indent="-169858" algn="l" defTabSz="457189" rtl="0" eaLnBrk="1" latinLnBrk="0" hangingPunct="1">
        <a:spcBef>
          <a:spcPct val="20000"/>
        </a:spcBef>
        <a:buSzPct val="80000"/>
        <a:buFont typeface="Arial"/>
        <a:buChar char="•"/>
        <a:defRPr sz="2400" b="0" i="0" kern="1200">
          <a:solidFill>
            <a:schemeClr val="tx1">
              <a:lumMod val="75000"/>
              <a:lumOff val="25000"/>
            </a:schemeClr>
          </a:solidFill>
          <a:latin typeface="National-Book"/>
          <a:ea typeface="+mn-ea"/>
          <a:cs typeface="National-Book"/>
        </a:defRPr>
      </a:lvl1pPr>
      <a:lvl2pPr marL="507987" indent="-169858" algn="l" defTabSz="457189" rtl="0" eaLnBrk="1" latinLnBrk="0" hangingPunct="1">
        <a:spcBef>
          <a:spcPct val="20000"/>
        </a:spcBef>
        <a:buFont typeface="Arial"/>
        <a:buChar char="•"/>
        <a:defRPr sz="1800" b="0" i="0" kern="1200">
          <a:solidFill>
            <a:schemeClr val="tx1">
              <a:lumMod val="75000"/>
              <a:lumOff val="25000"/>
            </a:schemeClr>
          </a:solidFill>
          <a:latin typeface="National-Book"/>
          <a:ea typeface="+mn-ea"/>
          <a:cs typeface="National-Book"/>
        </a:defRPr>
      </a:lvl2pPr>
      <a:lvl3pPr marL="860404" indent="-168270" algn="l" defTabSz="457189" rtl="0" eaLnBrk="1" latinLnBrk="0" hangingPunct="1">
        <a:spcBef>
          <a:spcPct val="20000"/>
        </a:spcBef>
        <a:buFont typeface="Arial"/>
        <a:buChar char="•"/>
        <a:defRPr sz="1600" b="0" i="0" kern="1200">
          <a:solidFill>
            <a:schemeClr val="tx1">
              <a:lumMod val="75000"/>
              <a:lumOff val="25000"/>
            </a:schemeClr>
          </a:solidFill>
          <a:latin typeface="National-Book"/>
          <a:ea typeface="+mn-ea"/>
          <a:cs typeface="National-Book"/>
        </a:defRPr>
      </a:lvl3pPr>
      <a:lvl4pPr marL="1312830" indent="-169858" algn="l" defTabSz="457189" rtl="0" eaLnBrk="1" latinLnBrk="0" hangingPunct="1">
        <a:spcBef>
          <a:spcPct val="20000"/>
        </a:spcBef>
        <a:buFont typeface="Arial"/>
        <a:buChar char="•"/>
        <a:defRPr sz="1600" b="0" i="0" kern="1200">
          <a:solidFill>
            <a:schemeClr val="tx1">
              <a:lumMod val="75000"/>
              <a:lumOff val="25000"/>
            </a:schemeClr>
          </a:solidFill>
          <a:latin typeface="National-Book"/>
          <a:ea typeface="+mn-ea"/>
          <a:cs typeface="National-Book"/>
        </a:defRPr>
      </a:lvl4pPr>
      <a:lvl5pPr marL="1650959" indent="-169858" algn="l" defTabSz="457189" rtl="0" eaLnBrk="1" latinLnBrk="0" hangingPunct="1">
        <a:spcBef>
          <a:spcPct val="20000"/>
        </a:spcBef>
        <a:buFont typeface="Arial"/>
        <a:buChar char="•"/>
        <a:defRPr sz="1600" b="0" i="0" kern="1200">
          <a:solidFill>
            <a:schemeClr val="tx1">
              <a:lumMod val="75000"/>
              <a:lumOff val="25000"/>
            </a:schemeClr>
          </a:solidFill>
          <a:latin typeface="National-Book"/>
          <a:ea typeface="+mn-ea"/>
          <a:cs typeface="National-Book"/>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9CD63-5411-46AF-BC53-C43EDD8145E9}"/>
              </a:ext>
            </a:extLst>
          </p:cNvPr>
          <p:cNvPicPr>
            <a:picLocks noChangeAspect="1"/>
          </p:cNvPicPr>
          <p:nvPr userDrawn="1"/>
        </p:nvPicPr>
        <p:blipFill>
          <a:blip r:embed="rId18"/>
          <a:stretch>
            <a:fillRect/>
          </a:stretch>
        </p:blipFill>
        <p:spPr>
          <a:xfrm>
            <a:off x="10464807" y="6264981"/>
            <a:ext cx="1269993" cy="364591"/>
          </a:xfrm>
          <a:prstGeom prst="rect">
            <a:avLst/>
          </a:prstGeom>
        </p:spPr>
      </p:pic>
      <p:cxnSp>
        <p:nvCxnSpPr>
          <p:cNvPr id="5" name="Straight Connector 4">
            <a:extLst>
              <a:ext uri="{FF2B5EF4-FFF2-40B4-BE49-F238E27FC236}">
                <a16:creationId xmlns:a16="http://schemas.microsoft.com/office/drawing/2014/main" id="{D44CF2E9-F77F-4D24-AF42-E698804196CE}"/>
              </a:ext>
            </a:extLst>
          </p:cNvPr>
          <p:cNvCxnSpPr/>
          <p:nvPr userDrawn="1"/>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740903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61D0716-460C-4648-9F28-503BF88F6C17}"/>
              </a:ext>
            </a:extLst>
          </p:cNvPr>
          <p:cNvCxnSpPr/>
          <p:nvPr userDrawn="1"/>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8EA6C99-D3B9-4AFA-8491-74A19C0E3C1A}"/>
              </a:ext>
            </a:extLst>
          </p:cNvPr>
          <p:cNvPicPr>
            <a:picLocks noChangeAspect="1"/>
          </p:cNvPicPr>
          <p:nvPr userDrawn="1"/>
        </p:nvPicPr>
        <p:blipFill>
          <a:blip r:embed="rId18"/>
          <a:stretch>
            <a:fillRect/>
          </a:stretch>
        </p:blipFill>
        <p:spPr>
          <a:xfrm>
            <a:off x="10464807" y="6264981"/>
            <a:ext cx="1269993" cy="364591"/>
          </a:xfrm>
          <a:prstGeom prst="rect">
            <a:avLst/>
          </a:prstGeom>
        </p:spPr>
      </p:pic>
    </p:spTree>
    <p:extLst>
      <p:ext uri="{BB962C8B-B14F-4D97-AF65-F5344CB8AC3E}">
        <p14:creationId xmlns:p14="http://schemas.microsoft.com/office/powerpoint/2010/main" val="267915388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8" r:id="rId12"/>
    <p:sldLayoutId id="2147483830" r:id="rId13"/>
    <p:sldLayoutId id="2147483831" r:id="rId14"/>
    <p:sldLayoutId id="2147483832" r:id="rId15"/>
    <p:sldLayoutId id="214748383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C0E5AD-0E7C-4E78-B9B8-A6CF3A587B61}"/>
              </a:ext>
            </a:extLst>
          </p:cNvPr>
          <p:cNvPicPr>
            <a:picLocks noChangeAspect="1"/>
          </p:cNvPicPr>
          <p:nvPr userDrawn="1"/>
        </p:nvPicPr>
        <p:blipFill>
          <a:blip r:embed="rId18"/>
          <a:stretch>
            <a:fillRect/>
          </a:stretch>
        </p:blipFill>
        <p:spPr>
          <a:xfrm>
            <a:off x="10464807" y="6264981"/>
            <a:ext cx="1269993" cy="364591"/>
          </a:xfrm>
          <a:prstGeom prst="rect">
            <a:avLst/>
          </a:prstGeom>
        </p:spPr>
      </p:pic>
      <p:cxnSp>
        <p:nvCxnSpPr>
          <p:cNvPr id="5" name="Straight Connector 4">
            <a:extLst>
              <a:ext uri="{FF2B5EF4-FFF2-40B4-BE49-F238E27FC236}">
                <a16:creationId xmlns:a16="http://schemas.microsoft.com/office/drawing/2014/main" id="{80E61F28-C866-464D-A862-EC2653044EE8}"/>
              </a:ext>
            </a:extLst>
          </p:cNvPr>
          <p:cNvCxnSpPr/>
          <p:nvPr userDrawn="1"/>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32824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7" r:id="rId12"/>
    <p:sldLayoutId id="2147483849" r:id="rId13"/>
    <p:sldLayoutId id="2147483850" r:id="rId14"/>
    <p:sldLayoutId id="2147483851" r:id="rId15"/>
    <p:sldLayoutId id="214748385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17486B-26D4-4EC9-8480-EA6DA690395C}"/>
              </a:ext>
            </a:extLst>
          </p:cNvPr>
          <p:cNvCxnSpPr/>
          <p:nvPr/>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7545BF8A-A83D-4BF9-B112-3252EF5747D0}"/>
              </a:ext>
            </a:extLst>
          </p:cNvPr>
          <p:cNvPicPr>
            <a:picLocks noChangeAspect="1"/>
          </p:cNvPicPr>
          <p:nvPr userDrawn="1"/>
        </p:nvPicPr>
        <p:blipFill>
          <a:blip r:embed="rId19"/>
          <a:stretch>
            <a:fillRect/>
          </a:stretch>
        </p:blipFill>
        <p:spPr>
          <a:xfrm>
            <a:off x="10464807" y="6264981"/>
            <a:ext cx="1269993" cy="364591"/>
          </a:xfrm>
          <a:prstGeom prst="rect">
            <a:avLst/>
          </a:prstGeom>
        </p:spPr>
      </p:pic>
    </p:spTree>
    <p:extLst>
      <p:ext uri="{BB962C8B-B14F-4D97-AF65-F5344CB8AC3E}">
        <p14:creationId xmlns:p14="http://schemas.microsoft.com/office/powerpoint/2010/main" val="194817772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9" r:id="rId15"/>
    <p:sldLayoutId id="2147483870" r:id="rId16"/>
    <p:sldLayoutId id="21474838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17486B-26D4-4EC9-8480-EA6DA690395C}"/>
              </a:ext>
            </a:extLst>
          </p:cNvPr>
          <p:cNvCxnSpPr/>
          <p:nvPr/>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A91B658-A248-46CB-9BF2-1FD77CBF1E66}"/>
              </a:ext>
            </a:extLst>
          </p:cNvPr>
          <p:cNvPicPr>
            <a:picLocks noChangeAspect="1"/>
          </p:cNvPicPr>
          <p:nvPr userDrawn="1"/>
        </p:nvPicPr>
        <p:blipFill>
          <a:blip r:embed="rId20"/>
          <a:stretch>
            <a:fillRect/>
          </a:stretch>
        </p:blipFill>
        <p:spPr>
          <a:xfrm>
            <a:off x="10464807" y="6264981"/>
            <a:ext cx="1269993" cy="364591"/>
          </a:xfrm>
          <a:prstGeom prst="rect">
            <a:avLst/>
          </a:prstGeom>
        </p:spPr>
      </p:pic>
    </p:spTree>
    <p:extLst>
      <p:ext uri="{BB962C8B-B14F-4D97-AF65-F5344CB8AC3E}">
        <p14:creationId xmlns:p14="http://schemas.microsoft.com/office/powerpoint/2010/main" val="388196889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6.jpg"/><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19.xml"/><Relationship Id="rId5" Type="http://schemas.openxmlformats.org/officeDocument/2006/relationships/image" Target="../media/image45.gif"/><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26.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6.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767D2C-9D49-4551-AB45-EE5080E6F9BC}"/>
              </a:ext>
            </a:extLst>
          </p:cNvPr>
          <p:cNvSpPr/>
          <p:nvPr/>
        </p:nvSpPr>
        <p:spPr>
          <a:xfrm>
            <a:off x="5410200" y="2692485"/>
            <a:ext cx="1371600" cy="359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CF940D6A-E5C1-45C9-9F8B-E956A4C9796E}"/>
              </a:ext>
            </a:extLst>
          </p:cNvPr>
          <p:cNvSpPr>
            <a:spLocks noGrp="1"/>
          </p:cNvSpPr>
          <p:nvPr>
            <p:ph type="subTitle" idx="1"/>
          </p:nvPr>
        </p:nvSpPr>
        <p:spPr>
          <a:xfrm>
            <a:off x="0" y="1968686"/>
            <a:ext cx="12192000" cy="1238458"/>
          </a:xfrm>
        </p:spPr>
        <p:txBody>
          <a:bodyPr>
            <a:normAutofit/>
          </a:bodyPr>
          <a:lstStyle/>
          <a:p>
            <a:r>
              <a:rPr lang="en-US" sz="1600" dirty="0" smtClean="0">
                <a:latin typeface="Lucida Sans"/>
              </a:rPr>
              <a:t>Carolinas GHIN Support</a:t>
            </a:r>
            <a:endParaRPr lang="en-US" sz="1600" dirty="0">
              <a:latin typeface="Lucida Sans" panose="020B0602030504020204" pitchFamily="34" charset="0"/>
            </a:endParaRPr>
          </a:p>
          <a:p>
            <a:r>
              <a:rPr lang="en-US" sz="1600" dirty="0" smtClean="0">
                <a:latin typeface="Lucida Sans"/>
              </a:rPr>
              <a:t>Fall Series Seminars</a:t>
            </a:r>
            <a:endParaRPr lang="en-US" sz="1600" dirty="0">
              <a:latin typeface="Lucida Sans"/>
            </a:endParaRPr>
          </a:p>
        </p:txBody>
      </p:sp>
      <p:sp>
        <p:nvSpPr>
          <p:cNvPr id="2" name="Title 1">
            <a:extLst>
              <a:ext uri="{FF2B5EF4-FFF2-40B4-BE49-F238E27FC236}">
                <a16:creationId xmlns:a16="http://schemas.microsoft.com/office/drawing/2014/main" id="{E3C4FD61-57DB-4E65-809E-3855FF71A391}"/>
              </a:ext>
            </a:extLst>
          </p:cNvPr>
          <p:cNvSpPr>
            <a:spLocks noGrp="1"/>
          </p:cNvSpPr>
          <p:nvPr>
            <p:ph type="title"/>
          </p:nvPr>
        </p:nvSpPr>
        <p:spPr>
          <a:xfrm>
            <a:off x="0" y="1241322"/>
            <a:ext cx="12192000" cy="914400"/>
          </a:xfrm>
        </p:spPr>
        <p:txBody>
          <a:bodyPr/>
          <a:lstStyle/>
          <a:p>
            <a:r>
              <a:rPr lang="en-US" dirty="0">
                <a:latin typeface="Lucida Sans" panose="020B0602030504020204" pitchFamily="34" charset="0"/>
              </a:rPr>
              <a:t>Rules of Handicapping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3591" y="1859728"/>
            <a:ext cx="1191986" cy="1191986"/>
          </a:xfrm>
          <a:prstGeom prst="rect">
            <a:avLst/>
          </a:prstGeom>
        </p:spPr>
      </p:pic>
    </p:spTree>
    <p:extLst>
      <p:ext uri="{BB962C8B-B14F-4D97-AF65-F5344CB8AC3E}">
        <p14:creationId xmlns:p14="http://schemas.microsoft.com/office/powerpoint/2010/main" val="629318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CE45FB29-63ED-4265-A7DD-78BD1EA29D7C}"/>
              </a:ext>
            </a:extLst>
          </p:cNvPr>
          <p:cNvSpPr txBox="1">
            <a:spLocks/>
          </p:cNvSpPr>
          <p:nvPr/>
        </p:nvSpPr>
        <p:spPr>
          <a:xfrm>
            <a:off x="1478" y="27926"/>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cs typeface="Arial"/>
              </a:rPr>
              <a:t>Minimum Scores to Obtain a Handicap Index</a:t>
            </a:r>
            <a:endParaRPr lang="en-US" b="1" dirty="0">
              <a:solidFill>
                <a:schemeClr val="tx1"/>
              </a:solidFill>
            </a:endParaRPr>
          </a:p>
        </p:txBody>
      </p:sp>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p:txBody>
          <a:bodyPr/>
          <a:lstStyle/>
          <a:p>
            <a:pPr algn="ctr"/>
            <a:r>
              <a:rPr lang="en-US" b="1" dirty="0">
                <a:solidFill>
                  <a:srgbClr val="FF0000"/>
                </a:solidFill>
                <a:cs typeface="Arial"/>
              </a:rPr>
              <a:t>Minimum Scores to Obtain a Handicap Index</a:t>
            </a:r>
            <a:endParaRPr lang="en-US" b="1" dirty="0">
              <a:solidFill>
                <a:srgbClr val="FF0000"/>
              </a:solidFill>
            </a:endParaRPr>
          </a:p>
        </p:txBody>
      </p:sp>
      <p:pic>
        <p:nvPicPr>
          <p:cNvPr id="8" name="Picture 7">
            <a:extLst>
              <a:ext uri="{FF2B5EF4-FFF2-40B4-BE49-F238E27FC236}">
                <a16:creationId xmlns:a16="http://schemas.microsoft.com/office/drawing/2014/main" id="{58BF84B4-1E6F-42E4-8765-D2A1741214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5392" y="1763665"/>
            <a:ext cx="5051110" cy="2894765"/>
          </a:xfrm>
          <a:prstGeom prst="rect">
            <a:avLst/>
          </a:prstGeom>
        </p:spPr>
      </p:pic>
      <p:sp>
        <p:nvSpPr>
          <p:cNvPr id="11" name="Content Placeholder 14">
            <a:extLst>
              <a:ext uri="{FF2B5EF4-FFF2-40B4-BE49-F238E27FC236}">
                <a16:creationId xmlns:a16="http://schemas.microsoft.com/office/drawing/2014/main" id="{3650551D-FB8E-48EF-A462-64D444FBAF30}"/>
              </a:ext>
            </a:extLst>
          </p:cNvPr>
          <p:cNvSpPr>
            <a:spLocks noGrp="1"/>
          </p:cNvSpPr>
          <p:nvPr>
            <p:ph idx="1"/>
          </p:nvPr>
        </p:nvSpPr>
        <p:spPr>
          <a:xfrm>
            <a:off x="683347" y="1763665"/>
            <a:ext cx="5531005" cy="3183239"/>
          </a:xfrm>
        </p:spPr>
        <p:txBody>
          <a:bodyPr/>
          <a:lstStyle/>
          <a:p>
            <a:pPr marL="285750" lvl="0" indent="-285750">
              <a:buFont typeface="Arial" panose="020B0604020202020204" pitchFamily="34" charset="0"/>
              <a:buChar char="•"/>
            </a:pPr>
            <a:r>
              <a:rPr lang="en-US" sz="2000">
                <a:solidFill>
                  <a:schemeClr val="tx1"/>
                </a:solidFill>
                <a:latin typeface="Lucida Sans"/>
              </a:rPr>
              <a:t>54 holes made up of any combination of 9- or 18-hole rounds.</a:t>
            </a:r>
          </a:p>
          <a:p>
            <a:pPr lvl="0"/>
            <a:r>
              <a:rPr lang="en-US" sz="2000">
                <a:solidFill>
                  <a:schemeClr val="tx1"/>
                </a:solidFill>
                <a:latin typeface="Lucida Sans"/>
              </a:rPr>
              <a:t> </a:t>
            </a:r>
          </a:p>
          <a:p>
            <a:pPr marL="285750" lvl="0" indent="-285750">
              <a:buFont typeface="Arial" panose="020B0604020202020204" pitchFamily="34" charset="0"/>
              <a:buChar char="•"/>
            </a:pPr>
            <a:r>
              <a:rPr lang="en-US" sz="2000">
                <a:solidFill>
                  <a:schemeClr val="tx1"/>
                </a:solidFill>
                <a:latin typeface="Lucida Sans"/>
              </a:rPr>
              <a:t>No time limit on completing the submission of these scores.</a:t>
            </a:r>
          </a:p>
          <a:p>
            <a:pPr lvl="0"/>
            <a:endParaRPr lang="en-US" sz="2000">
              <a:solidFill>
                <a:schemeClr val="tx1"/>
              </a:solidFill>
              <a:latin typeface="Lucida Sans"/>
            </a:endParaRPr>
          </a:p>
          <a:p>
            <a:pPr marL="285750" lvl="0" indent="-285750">
              <a:buFont typeface="Arial" panose="020B0604020202020204" pitchFamily="34" charset="0"/>
              <a:buChar char="•"/>
            </a:pPr>
            <a:r>
              <a:rPr lang="en-US" sz="2000">
                <a:solidFill>
                  <a:schemeClr val="tx1"/>
                </a:solidFill>
                <a:latin typeface="Lucida Sans"/>
              </a:rPr>
              <a:t>Strong recommendation that initial scores are submitted hole-by-hole to better assess the potential of the player. </a:t>
            </a:r>
            <a:endParaRPr lang="en-US" sz="2000">
              <a:solidFill>
                <a:schemeClr val="tx1"/>
              </a:solidFill>
            </a:endParaRPr>
          </a:p>
        </p:txBody>
      </p:sp>
    </p:spTree>
    <p:extLst>
      <p:ext uri="{BB962C8B-B14F-4D97-AF65-F5344CB8AC3E}">
        <p14:creationId xmlns:p14="http://schemas.microsoft.com/office/powerpoint/2010/main" val="28278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dur="indefinite" nodeType="mainSeq"/>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CE45FB29-63ED-4265-A7DD-78BD1EA29D7C}"/>
              </a:ext>
            </a:extLst>
          </p:cNvPr>
          <p:cNvSpPr txBox="1">
            <a:spLocks/>
          </p:cNvSpPr>
          <p:nvPr/>
        </p:nvSpPr>
        <p:spPr>
          <a:xfrm>
            <a:off x="10352" y="27922"/>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cs typeface="Arial"/>
              </a:rPr>
              <a:t>Maximum Handicap Index</a:t>
            </a:r>
            <a:endParaRPr lang="en-US" b="1" dirty="0">
              <a:solidFill>
                <a:schemeClr val="tx1"/>
              </a:solidFill>
            </a:endParaRPr>
          </a:p>
        </p:txBody>
      </p:sp>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p:txBody>
          <a:bodyPr/>
          <a:lstStyle/>
          <a:p>
            <a:pPr algn="ctr"/>
            <a:r>
              <a:rPr lang="en-US" b="1" dirty="0">
                <a:solidFill>
                  <a:srgbClr val="FF0000"/>
                </a:solidFill>
                <a:cs typeface="Arial"/>
              </a:rPr>
              <a:t>Maximum Handicap Index</a:t>
            </a:r>
            <a:endParaRPr lang="en-US" b="1" dirty="0">
              <a:solidFill>
                <a:srgbClr val="FF0000"/>
              </a:solidFill>
            </a:endParaRPr>
          </a:p>
        </p:txBody>
      </p:sp>
      <p:pic>
        <p:nvPicPr>
          <p:cNvPr id="9" name="Picture 8">
            <a:extLst>
              <a:ext uri="{FF2B5EF4-FFF2-40B4-BE49-F238E27FC236}">
                <a16:creationId xmlns:a16="http://schemas.microsoft.com/office/drawing/2014/main" id="{3FA742DF-F00B-4136-83AF-C0075F1002D3}"/>
              </a:ext>
            </a:extLst>
          </p:cNvPr>
          <p:cNvPicPr>
            <a:picLocks noChangeAspect="1"/>
          </p:cNvPicPr>
          <p:nvPr/>
        </p:nvPicPr>
        <p:blipFill>
          <a:blip r:embed="rId3"/>
          <a:stretch>
            <a:fillRect/>
          </a:stretch>
        </p:blipFill>
        <p:spPr>
          <a:xfrm>
            <a:off x="6400800" y="2385259"/>
            <a:ext cx="5185417" cy="2464853"/>
          </a:xfrm>
          <a:prstGeom prst="rect">
            <a:avLst/>
          </a:prstGeom>
        </p:spPr>
      </p:pic>
      <p:sp>
        <p:nvSpPr>
          <p:cNvPr id="3" name="Rectangle 2">
            <a:extLst>
              <a:ext uri="{FF2B5EF4-FFF2-40B4-BE49-F238E27FC236}">
                <a16:creationId xmlns:a16="http://schemas.microsoft.com/office/drawing/2014/main" id="{2225EEDE-924D-4B56-8A41-BF88BFD6CEAC}"/>
              </a:ext>
            </a:extLst>
          </p:cNvPr>
          <p:cNvSpPr/>
          <p:nvPr/>
        </p:nvSpPr>
        <p:spPr>
          <a:xfrm>
            <a:off x="457202" y="2385259"/>
            <a:ext cx="5798456" cy="2369880"/>
          </a:xfrm>
          <a:prstGeom prst="rect">
            <a:avLst/>
          </a:prstGeom>
        </p:spPr>
        <p:txBody>
          <a:bodyPr wrap="square">
            <a:spAutoFit/>
          </a:bodyPr>
          <a:lstStyle/>
          <a:p>
            <a:r>
              <a:rPr lang="en-US" sz="2000">
                <a:latin typeface="Lucida Sans" panose="020B0602030504020204" pitchFamily="34" charset="0"/>
              </a:rPr>
              <a:t>This speaks to two key principles of the World Handicap System.</a:t>
            </a:r>
          </a:p>
          <a:p>
            <a:endParaRPr lang="en-US">
              <a:latin typeface="Lucida Sans" panose="020B0602030504020204" pitchFamily="34" charset="0"/>
            </a:endParaRPr>
          </a:p>
          <a:p>
            <a:pPr marL="285750" indent="-285750">
              <a:buFont typeface="Arial" panose="020B0604020202020204" pitchFamily="34" charset="0"/>
              <a:buChar char="•"/>
            </a:pPr>
            <a:r>
              <a:rPr lang="en-US">
                <a:latin typeface="Lucida Sans" panose="020B0602030504020204" pitchFamily="34" charset="0"/>
              </a:rPr>
              <a:t>To be as inclusive and accessible as possible.</a:t>
            </a:r>
          </a:p>
          <a:p>
            <a:pPr marL="285750" indent="-285750">
              <a:buFont typeface="Arial" panose="020B0604020202020204" pitchFamily="34" charset="0"/>
              <a:buChar char="•"/>
            </a:pPr>
            <a:endParaRPr lang="en-US">
              <a:latin typeface="Lucida Sans" panose="020B0602030504020204" pitchFamily="34" charset="0"/>
            </a:endParaRPr>
          </a:p>
          <a:p>
            <a:pPr marL="285750" indent="-285750">
              <a:buFont typeface="Arial" panose="020B0604020202020204" pitchFamily="34" charset="0"/>
              <a:buChar char="•"/>
            </a:pPr>
            <a:r>
              <a:rPr lang="en-US">
                <a:latin typeface="Lucida Sans" panose="020B0602030504020204" pitchFamily="34" charset="0"/>
              </a:rPr>
              <a:t>To make it as easy as possible for golfers to obtain and maintain a Handicap Index.</a:t>
            </a:r>
          </a:p>
          <a:p>
            <a:endParaRPr lang="en-US">
              <a:latin typeface="Lucida Sans" panose="020B0602030504020204" pitchFamily="34" charset="0"/>
            </a:endParaRPr>
          </a:p>
        </p:txBody>
      </p:sp>
      <p:sp>
        <p:nvSpPr>
          <p:cNvPr id="2" name="Rectangle 1">
            <a:extLst>
              <a:ext uri="{FF2B5EF4-FFF2-40B4-BE49-F238E27FC236}">
                <a16:creationId xmlns:a16="http://schemas.microsoft.com/office/drawing/2014/main" id="{4DA444D9-6385-485D-9D54-D74106C0BA81}"/>
              </a:ext>
            </a:extLst>
          </p:cNvPr>
          <p:cNvSpPr/>
          <p:nvPr/>
        </p:nvSpPr>
        <p:spPr>
          <a:xfrm>
            <a:off x="381000" y="1375219"/>
            <a:ext cx="10504714" cy="430887"/>
          </a:xfrm>
          <a:prstGeom prst="rect">
            <a:avLst/>
          </a:prstGeom>
        </p:spPr>
        <p:txBody>
          <a:bodyPr wrap="square">
            <a:spAutoFit/>
          </a:bodyPr>
          <a:lstStyle/>
          <a:p>
            <a:r>
              <a:rPr lang="en-US" sz="2200">
                <a:latin typeface="Lucida Sans" panose="020B0602030504020204" pitchFamily="34" charset="0"/>
              </a:rPr>
              <a:t>The maximum Handicap Index that can be allocated to a golfer is 54.0.</a:t>
            </a:r>
          </a:p>
        </p:txBody>
      </p:sp>
    </p:spTree>
    <p:extLst>
      <p:ext uri="{BB962C8B-B14F-4D97-AF65-F5344CB8AC3E}">
        <p14:creationId xmlns:p14="http://schemas.microsoft.com/office/powerpoint/2010/main" val="4683157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DEE70CF-B746-47D1-B97D-039BDFD1E104}"/>
              </a:ext>
            </a:extLst>
          </p:cNvPr>
          <p:cNvSpPr txBox="1">
            <a:spLocks/>
          </p:cNvSpPr>
          <p:nvPr/>
        </p:nvSpPr>
        <p:spPr>
          <a:xfrm>
            <a:off x="18176" y="26868"/>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rPr>
              <a:t>Low Handicap Index</a:t>
            </a:r>
            <a:endParaRPr lang="en-US" b="1" dirty="0">
              <a:solidFill>
                <a:schemeClr val="tx1"/>
              </a:solidFill>
            </a:endParaRPr>
          </a:p>
        </p:txBody>
      </p:sp>
      <p:sp>
        <p:nvSpPr>
          <p:cNvPr id="12" name="Content Placeholder 11">
            <a:extLst>
              <a:ext uri="{FF2B5EF4-FFF2-40B4-BE49-F238E27FC236}">
                <a16:creationId xmlns:a16="http://schemas.microsoft.com/office/drawing/2014/main" id="{D965E758-9695-473C-86B4-22E43B82A058}"/>
              </a:ext>
            </a:extLst>
          </p:cNvPr>
          <p:cNvSpPr>
            <a:spLocks noGrp="1"/>
          </p:cNvSpPr>
          <p:nvPr>
            <p:ph idx="1"/>
          </p:nvPr>
        </p:nvSpPr>
        <p:spPr>
          <a:xfrm>
            <a:off x="404714" y="1222591"/>
            <a:ext cx="6353756" cy="1429169"/>
          </a:xfrm>
        </p:spPr>
        <p:txBody>
          <a:bodyPr anchor="t">
            <a:noAutofit/>
          </a:bodyPr>
          <a:lstStyle/>
          <a:p>
            <a:r>
              <a:rPr lang="en-US" dirty="0">
                <a:solidFill>
                  <a:schemeClr val="tx1"/>
                </a:solidFill>
                <a:latin typeface="Lucida Sans"/>
              </a:rPr>
              <a:t>The </a:t>
            </a:r>
            <a:r>
              <a:rPr lang="en-US" i="1" dirty="0">
                <a:solidFill>
                  <a:schemeClr val="tx1"/>
                </a:solidFill>
                <a:latin typeface="Lucida Sans"/>
              </a:rPr>
              <a:t>Low Handicap Index</a:t>
            </a:r>
            <a:r>
              <a:rPr lang="en-US" dirty="0">
                <a:solidFill>
                  <a:schemeClr val="tx1"/>
                </a:solidFill>
                <a:latin typeface="Lucida Sans"/>
              </a:rPr>
              <a:t> represents the demonstrated ability of a player over the 12-month period preceding the most recent score in the player’s scoring record and provides a reference point against which the current Handicap Index can be compared. </a:t>
            </a:r>
            <a:endParaRPr lang="en-US" dirty="0">
              <a:solidFill>
                <a:schemeClr val="tx1"/>
              </a:solidFill>
            </a:endParaRPr>
          </a:p>
        </p:txBody>
      </p:sp>
      <p:sp>
        <p:nvSpPr>
          <p:cNvPr id="4" name="Title 3">
            <a:extLst>
              <a:ext uri="{FF2B5EF4-FFF2-40B4-BE49-F238E27FC236}">
                <a16:creationId xmlns:a16="http://schemas.microsoft.com/office/drawing/2014/main" id="{FDEE70CF-B746-47D1-B97D-039BDFD1E104}"/>
              </a:ext>
            </a:extLst>
          </p:cNvPr>
          <p:cNvSpPr>
            <a:spLocks noGrp="1"/>
          </p:cNvSpPr>
          <p:nvPr>
            <p:ph type="title"/>
          </p:nvPr>
        </p:nvSpPr>
        <p:spPr/>
        <p:txBody>
          <a:bodyPr/>
          <a:lstStyle/>
          <a:p>
            <a:pPr algn="ctr"/>
            <a:r>
              <a:rPr lang="en-US" b="1" dirty="0" smtClean="0">
                <a:solidFill>
                  <a:srgbClr val="FF0000"/>
                </a:solidFill>
              </a:rPr>
              <a:t>Low </a:t>
            </a:r>
            <a:r>
              <a:rPr lang="en-US" b="1" dirty="0">
                <a:solidFill>
                  <a:srgbClr val="FF0000"/>
                </a:solidFill>
              </a:rPr>
              <a:t>Handicap Index</a:t>
            </a:r>
          </a:p>
        </p:txBody>
      </p:sp>
      <p:pic>
        <p:nvPicPr>
          <p:cNvPr id="17" name="Picture Placeholder 14">
            <a:extLst>
              <a:ext uri="{FF2B5EF4-FFF2-40B4-BE49-F238E27FC236}">
                <a16:creationId xmlns:a16="http://schemas.microsoft.com/office/drawing/2014/main" id="{F9C7C8D8-79F4-4225-967F-1BD99E750A04}"/>
              </a:ext>
            </a:extLst>
          </p:cNvPr>
          <p:cNvPicPr>
            <a:picLocks noGrp="1" noChangeAspect="1"/>
          </p:cNvPicPr>
          <p:nvPr>
            <p:ph type="pic" sz="quarter" idx="16"/>
          </p:nvPr>
        </p:nvPicPr>
        <p:blipFill rotWithShape="1">
          <a:blip r:embed="rId3"/>
          <a:stretch/>
        </p:blipFill>
        <p:spPr>
          <a:xfrm>
            <a:off x="7526133" y="1937175"/>
            <a:ext cx="4238820" cy="2585323"/>
          </a:xfrm>
        </p:spPr>
      </p:pic>
      <p:sp>
        <p:nvSpPr>
          <p:cNvPr id="2" name="TextBox 1">
            <a:extLst>
              <a:ext uri="{FF2B5EF4-FFF2-40B4-BE49-F238E27FC236}">
                <a16:creationId xmlns:a16="http://schemas.microsoft.com/office/drawing/2014/main" id="{3845B1A5-A847-476B-B897-D92789AC1DAF}"/>
              </a:ext>
            </a:extLst>
          </p:cNvPr>
          <p:cNvSpPr txBox="1"/>
          <p:nvPr/>
        </p:nvSpPr>
        <p:spPr>
          <a:xfrm>
            <a:off x="404714" y="2870375"/>
            <a:ext cx="6799455" cy="2862322"/>
          </a:xfrm>
          <a:prstGeom prst="rect">
            <a:avLst/>
          </a:prstGeom>
          <a:noFill/>
        </p:spPr>
        <p:txBody>
          <a:bodyPr wrap="square"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Lucida Sans"/>
                <a:ea typeface="+mn-ea"/>
                <a:cs typeface="+mn-cs"/>
              </a:rPr>
              <a:t>A </a:t>
            </a:r>
            <a:r>
              <a:rPr kumimoji="0" lang="en-US" sz="1800" b="0" i="1" u="none" strike="noStrike" kern="1200" cap="none" spc="0" normalizeH="0" baseline="0" noProof="0" dirty="0" smtClean="0">
                <a:ln>
                  <a:noFill/>
                </a:ln>
                <a:solidFill>
                  <a:prstClr val="black"/>
                </a:solidFill>
                <a:effectLst/>
                <a:uLnTx/>
                <a:uFillTx/>
                <a:latin typeface="Lucida Sans"/>
                <a:ea typeface="+mn-ea"/>
                <a:cs typeface="+mn-cs"/>
              </a:rPr>
              <a:t>Low Handicap Index </a:t>
            </a:r>
            <a:r>
              <a:rPr kumimoji="0" lang="en-US" sz="1800" b="0" i="0" u="none" strike="noStrike" kern="1200" cap="none" spc="0" normalizeH="0" baseline="0" noProof="0" dirty="0" smtClean="0">
                <a:ln>
                  <a:noFill/>
                </a:ln>
                <a:solidFill>
                  <a:prstClr val="black"/>
                </a:solidFill>
                <a:effectLst/>
                <a:uLnTx/>
                <a:uFillTx/>
                <a:latin typeface="Lucida Sans"/>
                <a:ea typeface="+mn-ea"/>
                <a:cs typeface="+mn-cs"/>
              </a:rPr>
              <a:t>is established once a player has at least 20 acceptable scores in their scoring record. It is re-evaluated every time a new acceptable score is submitted.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Lucida Sans"/>
                <a:ea typeface="+mn-ea"/>
                <a:cs typeface="+mn-cs"/>
              </a:rPr>
              <a:t>A player’s scoring record must display their </a:t>
            </a:r>
            <a:r>
              <a:rPr kumimoji="0" lang="en-US" sz="1800" b="0" i="1" u="none" strike="noStrike" kern="1200" cap="none" spc="0" normalizeH="0" baseline="0" noProof="0" dirty="0" smtClean="0">
                <a:ln>
                  <a:noFill/>
                </a:ln>
                <a:solidFill>
                  <a:prstClr val="black"/>
                </a:solidFill>
                <a:effectLst/>
                <a:uLnTx/>
                <a:uFillTx/>
                <a:latin typeface="Lucida Sans"/>
                <a:ea typeface="+mn-ea"/>
                <a:cs typeface="+mn-cs"/>
              </a:rPr>
              <a:t>Low Handicap Index</a:t>
            </a:r>
            <a:r>
              <a:rPr kumimoji="0" lang="en-US" sz="1800" b="0" i="0" u="none" strike="noStrike" kern="1200" cap="none" spc="0" normalizeH="0" baseline="0" noProof="0" dirty="0" smtClean="0">
                <a:ln>
                  <a:noFill/>
                </a:ln>
                <a:solidFill>
                  <a:prstClr val="black"/>
                </a:solidFill>
                <a:effectLst/>
                <a:uLnTx/>
                <a:uFillTx/>
                <a:latin typeface="Lucida Sans"/>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Lucida Sans"/>
                <a:ea typeface="+mn-ea"/>
                <a:cs typeface="+mn-cs"/>
              </a:rPr>
              <a:t>If a handicap committee reduces a player’s Handicap Index, the adjusted Handicap Index resets the </a:t>
            </a:r>
            <a:r>
              <a:rPr kumimoji="0" lang="en-US" sz="1800" b="0" i="1" u="none" strike="noStrike" kern="1200" cap="none" spc="0" normalizeH="0" baseline="0" noProof="0" dirty="0" smtClean="0">
                <a:ln>
                  <a:noFill/>
                </a:ln>
                <a:solidFill>
                  <a:prstClr val="black"/>
                </a:solidFill>
                <a:effectLst/>
                <a:uLnTx/>
                <a:uFillTx/>
                <a:latin typeface="Lucida Sans"/>
                <a:ea typeface="+mn-ea"/>
                <a:cs typeface="+mn-cs"/>
              </a:rPr>
              <a:t>Low Handicap Index </a:t>
            </a:r>
            <a:r>
              <a:rPr kumimoji="0" lang="en-US" sz="1800" b="0" i="0" u="none" strike="noStrike" kern="1200" cap="none" spc="0" normalizeH="0" baseline="0" noProof="0" dirty="0" smtClean="0">
                <a:ln>
                  <a:noFill/>
                </a:ln>
                <a:solidFill>
                  <a:prstClr val="black"/>
                </a:solidFill>
                <a:effectLst/>
                <a:uLnTx/>
                <a:uFillTx/>
                <a:latin typeface="Lucida Sans"/>
                <a:ea typeface="+mn-ea"/>
                <a:cs typeface="+mn-cs"/>
              </a:rPr>
              <a:t>to the adjusted Handicap Index, unless a Low Handicap index is already a lower number.</a:t>
            </a:r>
            <a:endParaRPr kumimoji="0" lang="en-US" sz="1800" b="0" i="0" u="none" strike="noStrike" kern="1200" cap="none" spc="0" normalizeH="0" baseline="0" noProof="0" dirty="0">
              <a:ln>
                <a:noFill/>
              </a:ln>
              <a:solidFill>
                <a:prstClr val="black"/>
              </a:solidFill>
              <a:effectLst/>
              <a:uLnTx/>
              <a:uFillTx/>
              <a:latin typeface="Lucida Sans"/>
              <a:ea typeface="+mn-ea"/>
              <a:cs typeface="+mn-cs"/>
            </a:endParaRPr>
          </a:p>
        </p:txBody>
      </p:sp>
    </p:spTree>
    <p:extLst>
      <p:ext uri="{BB962C8B-B14F-4D97-AF65-F5344CB8AC3E}">
        <p14:creationId xmlns:p14="http://schemas.microsoft.com/office/powerpoint/2010/main" val="122164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210" y="1692158"/>
            <a:ext cx="4131770" cy="4083865"/>
          </a:xfrm>
          <a:prstGeom prst="rect">
            <a:avLst/>
          </a:prstGeom>
        </p:spPr>
      </p:pic>
      <p:sp>
        <p:nvSpPr>
          <p:cNvPr id="10" name="Title 5">
            <a:extLst>
              <a:ext uri="{FF2B5EF4-FFF2-40B4-BE49-F238E27FC236}">
                <a16:creationId xmlns:a16="http://schemas.microsoft.com/office/drawing/2014/main" id="{CE45FB29-63ED-4265-A7DD-78BD1EA29D7C}"/>
              </a:ext>
            </a:extLst>
          </p:cNvPr>
          <p:cNvSpPr txBox="1">
            <a:spLocks/>
          </p:cNvSpPr>
          <p:nvPr/>
        </p:nvSpPr>
        <p:spPr>
          <a:xfrm>
            <a:off x="10352" y="19230"/>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cs typeface="Arial"/>
              </a:rPr>
              <a:t>18 Hole Handicap Indexes Only</a:t>
            </a:r>
            <a:endParaRPr lang="en-US" b="1" dirty="0">
              <a:solidFill>
                <a:schemeClr val="tx1"/>
              </a:solidFill>
            </a:endParaRPr>
          </a:p>
        </p:txBody>
      </p:sp>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a:xfrm>
            <a:off x="0" y="0"/>
            <a:ext cx="12192000" cy="914400"/>
          </a:xfrm>
        </p:spPr>
        <p:txBody>
          <a:bodyPr/>
          <a:lstStyle/>
          <a:p>
            <a:pPr algn="ctr"/>
            <a:r>
              <a:rPr lang="en-US" b="1" dirty="0" smtClean="0">
                <a:solidFill>
                  <a:srgbClr val="FF0000"/>
                </a:solidFill>
                <a:cs typeface="Arial"/>
              </a:rPr>
              <a:t>18 Hole </a:t>
            </a:r>
            <a:r>
              <a:rPr lang="en-US" b="1" dirty="0">
                <a:solidFill>
                  <a:srgbClr val="FF0000"/>
                </a:solidFill>
                <a:cs typeface="Arial"/>
              </a:rPr>
              <a:t>Handicap </a:t>
            </a:r>
            <a:r>
              <a:rPr lang="en-US" b="1" dirty="0" smtClean="0">
                <a:solidFill>
                  <a:srgbClr val="FF0000"/>
                </a:solidFill>
                <a:cs typeface="Arial"/>
              </a:rPr>
              <a:t>Indexes Only</a:t>
            </a:r>
            <a:endParaRPr lang="en-US" b="1" dirty="0">
              <a:solidFill>
                <a:srgbClr val="FF0000"/>
              </a:solidFill>
            </a:endParaRPr>
          </a:p>
        </p:txBody>
      </p:sp>
      <p:sp>
        <p:nvSpPr>
          <p:cNvPr id="3" name="Rectangle 2">
            <a:extLst>
              <a:ext uri="{FF2B5EF4-FFF2-40B4-BE49-F238E27FC236}">
                <a16:creationId xmlns:a16="http://schemas.microsoft.com/office/drawing/2014/main" id="{2225EEDE-924D-4B56-8A41-BF88BFD6CEAC}"/>
              </a:ext>
            </a:extLst>
          </p:cNvPr>
          <p:cNvSpPr/>
          <p:nvPr/>
        </p:nvSpPr>
        <p:spPr>
          <a:xfrm>
            <a:off x="457202" y="2385259"/>
            <a:ext cx="5798456" cy="3293209"/>
          </a:xfrm>
          <a:prstGeom prst="rect">
            <a:avLst/>
          </a:prstGeom>
        </p:spPr>
        <p:txBody>
          <a:bodyPr wrap="square">
            <a:spAutoFit/>
          </a:bodyPr>
          <a:lstStyle/>
          <a:p>
            <a:pPr lvl="0"/>
            <a:r>
              <a:rPr lang="en-US" sz="1600" dirty="0">
                <a:latin typeface="Lucida Sans" panose="020B0602030504020204" pitchFamily="34" charset="0"/>
              </a:rPr>
              <a:t>Every golfer in the system will be issued an 18 hole Handicap Index. </a:t>
            </a:r>
            <a:r>
              <a:rPr lang="en-US" sz="1600" dirty="0" smtClean="0">
                <a:latin typeface="Lucida Sans" panose="020B0602030504020204" pitchFamily="34" charset="0"/>
              </a:rPr>
              <a:t/>
            </a:r>
            <a:br>
              <a:rPr lang="en-US" sz="1600" dirty="0" smtClean="0">
                <a:latin typeface="Lucida Sans" panose="020B0602030504020204" pitchFamily="34" charset="0"/>
              </a:rPr>
            </a:br>
            <a:endParaRPr lang="en-US" sz="1600" dirty="0" smtClean="0">
              <a:latin typeface="Lucida Sans" panose="020B0602030504020204" pitchFamily="34" charset="0"/>
            </a:endParaRPr>
          </a:p>
          <a:p>
            <a:pPr marL="285750" lvl="0" indent="-285750">
              <a:buFont typeface="Arial" panose="020B0604020202020204" pitchFamily="34" charset="0"/>
              <a:buChar char="•"/>
            </a:pPr>
            <a:r>
              <a:rPr lang="en-US" sz="1600" dirty="0" smtClean="0">
                <a:latin typeface="Lucida Sans" panose="020B0602030504020204" pitchFamily="34" charset="0"/>
              </a:rPr>
              <a:t>18 </a:t>
            </a:r>
            <a:r>
              <a:rPr lang="en-US" sz="1600" dirty="0">
                <a:latin typeface="Lucida Sans" panose="020B0602030504020204" pitchFamily="34" charset="0"/>
              </a:rPr>
              <a:t>Hole Indexes are valid for the purpose of calculating a 9 hole Course Handicap when a player is competing on a nine hole rated course</a:t>
            </a:r>
            <a:r>
              <a:rPr lang="en-US" sz="1600" dirty="0" smtClean="0">
                <a:latin typeface="Lucida Sans" panose="020B0602030504020204" pitchFamily="34" charset="0"/>
              </a:rPr>
              <a:t>.</a:t>
            </a:r>
            <a:br>
              <a:rPr lang="en-US" sz="1600" dirty="0" smtClean="0">
                <a:latin typeface="Lucida Sans" panose="020B0602030504020204" pitchFamily="34" charset="0"/>
              </a:rPr>
            </a:br>
            <a:r>
              <a:rPr lang="en-US" sz="1600" dirty="0" smtClean="0">
                <a:latin typeface="Lucida Sans" panose="020B0602030504020204" pitchFamily="34" charset="0"/>
              </a:rPr>
              <a:t> </a:t>
            </a:r>
          </a:p>
          <a:p>
            <a:pPr marL="285750" lvl="0" indent="-285750">
              <a:buFont typeface="Arial" panose="020B0604020202020204" pitchFamily="34" charset="0"/>
              <a:buChar char="•"/>
            </a:pPr>
            <a:r>
              <a:rPr lang="en-US" sz="1600" dirty="0" smtClean="0">
                <a:latin typeface="Lucida Sans" panose="020B0602030504020204" pitchFamily="34" charset="0"/>
              </a:rPr>
              <a:t>One-half </a:t>
            </a:r>
            <a:r>
              <a:rPr lang="en-US" sz="1600" dirty="0">
                <a:latin typeface="Lucida Sans" panose="020B0602030504020204" pitchFamily="34" charset="0"/>
              </a:rPr>
              <a:t>of the 18 hole index should be used when calculating a 9 hole Course Handicap</a:t>
            </a:r>
            <a:r>
              <a:rPr lang="en-US" sz="1600" dirty="0" smtClean="0">
                <a:latin typeface="Lucida Sans" panose="020B0602030504020204" pitchFamily="34" charset="0"/>
              </a:rPr>
              <a:t>.</a:t>
            </a:r>
            <a:br>
              <a:rPr lang="en-US" sz="1600" dirty="0" smtClean="0">
                <a:latin typeface="Lucida Sans" panose="020B0602030504020204" pitchFamily="34" charset="0"/>
              </a:rPr>
            </a:br>
            <a:endParaRPr lang="en-US" sz="1600" dirty="0" smtClean="0">
              <a:latin typeface="Lucida Sans" panose="020B0602030504020204" pitchFamily="34" charset="0"/>
            </a:endParaRPr>
          </a:p>
          <a:p>
            <a:pPr marL="285750" lvl="0" indent="-285750">
              <a:buFont typeface="Arial" panose="020B0604020202020204" pitchFamily="34" charset="0"/>
              <a:buChar char="•"/>
            </a:pPr>
            <a:r>
              <a:rPr kumimoji="0" lang="en-US" sz="1600" b="0" i="0" u="none" strike="noStrike" kern="1200" cap="none" spc="0" normalizeH="0" baseline="0" noProof="0" dirty="0" smtClean="0">
                <a:ln>
                  <a:noFill/>
                </a:ln>
                <a:solidFill>
                  <a:prstClr val="black"/>
                </a:solidFill>
                <a:effectLst/>
                <a:uLnTx/>
                <a:uFillTx/>
                <a:latin typeface="Lucida Sans" panose="020B0602030504020204" pitchFamily="34" charset="0"/>
              </a:rPr>
              <a:t>Current 9 hole index members will have their scoring record converted to 18 hole scores and issued a</a:t>
            </a:r>
            <a:r>
              <a:rPr lang="en-US" sz="1600" noProof="0" dirty="0" smtClean="0">
                <a:solidFill>
                  <a:prstClr val="black"/>
                </a:solidFill>
                <a:latin typeface="Lucida Sans" panose="020B0602030504020204" pitchFamily="34" charset="0"/>
              </a:rPr>
              <a:t>n 18-hole index during the transition to WHS</a:t>
            </a: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ndParaRPr>
          </a:p>
        </p:txBody>
      </p:sp>
      <p:sp>
        <p:nvSpPr>
          <p:cNvPr id="2" name="Rectangle 1">
            <a:extLst>
              <a:ext uri="{FF2B5EF4-FFF2-40B4-BE49-F238E27FC236}">
                <a16:creationId xmlns:a16="http://schemas.microsoft.com/office/drawing/2014/main" id="{4DA444D9-6385-485D-9D54-D74106C0BA81}"/>
              </a:ext>
            </a:extLst>
          </p:cNvPr>
          <p:cNvSpPr/>
          <p:nvPr/>
        </p:nvSpPr>
        <p:spPr>
          <a:xfrm>
            <a:off x="381000" y="1375219"/>
            <a:ext cx="10504714"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The </a:t>
            </a:r>
            <a:r>
              <a:rPr kumimoji="0" lang="en-US" sz="2200" b="0"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new Rules of Handicapping</a:t>
            </a:r>
            <a:r>
              <a:rPr kumimoji="0" lang="en-US" sz="2200" b="0" i="0" u="none" strike="noStrike" kern="1200" cap="none" spc="0" normalizeH="0" noProof="0" dirty="0" smtClean="0">
                <a:ln>
                  <a:noFill/>
                </a:ln>
                <a:solidFill>
                  <a:prstClr val="black"/>
                </a:solidFill>
                <a:effectLst/>
                <a:uLnTx/>
                <a:uFillTx/>
                <a:latin typeface="Lucida Sans" panose="020B0602030504020204" pitchFamily="34" charset="0"/>
                <a:ea typeface="+mn-ea"/>
                <a:cs typeface="+mn-cs"/>
              </a:rPr>
              <a:t> do not calculate 9 hole Handicap Indexes.</a:t>
            </a:r>
            <a:endParaRPr kumimoji="0" lang="en-US" sz="2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377942102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71DC88-AB33-43D3-93CB-D9C833B2FBD1}"/>
              </a:ext>
            </a:extLst>
          </p:cNvPr>
          <p:cNvSpPr txBox="1">
            <a:spLocks/>
          </p:cNvSpPr>
          <p:nvPr/>
        </p:nvSpPr>
        <p:spPr>
          <a:xfrm>
            <a:off x="10352" y="27922"/>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rPr>
              <a:t>Daily Revisions</a:t>
            </a:r>
            <a:endParaRPr lang="en-US" b="1" dirty="0">
              <a:solidFill>
                <a:schemeClr val="tx1"/>
              </a:solidFill>
            </a:endParaRPr>
          </a:p>
        </p:txBody>
      </p:sp>
      <p:sp>
        <p:nvSpPr>
          <p:cNvPr id="18" name="TextBox 17">
            <a:extLst>
              <a:ext uri="{FF2B5EF4-FFF2-40B4-BE49-F238E27FC236}">
                <a16:creationId xmlns:a16="http://schemas.microsoft.com/office/drawing/2014/main" id="{22749EF6-3FA6-4887-A103-675B772DF32E}"/>
              </a:ext>
            </a:extLst>
          </p:cNvPr>
          <p:cNvSpPr txBox="1"/>
          <p:nvPr/>
        </p:nvSpPr>
        <p:spPr>
          <a:xfrm>
            <a:off x="367359" y="1031577"/>
            <a:ext cx="104883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Under the Rules of Handicapping, a Handicap Index will update the day after a score(s) is posted.</a:t>
            </a:r>
          </a:p>
        </p:txBody>
      </p:sp>
      <p:sp>
        <p:nvSpPr>
          <p:cNvPr id="2" name="Title 1">
            <a:extLst>
              <a:ext uri="{FF2B5EF4-FFF2-40B4-BE49-F238E27FC236}">
                <a16:creationId xmlns:a16="http://schemas.microsoft.com/office/drawing/2014/main" id="{A671DC88-AB33-43D3-93CB-D9C833B2FBD1}"/>
              </a:ext>
            </a:extLst>
          </p:cNvPr>
          <p:cNvSpPr>
            <a:spLocks noGrp="1"/>
          </p:cNvSpPr>
          <p:nvPr>
            <p:ph type="title"/>
          </p:nvPr>
        </p:nvSpPr>
        <p:spPr/>
        <p:txBody>
          <a:bodyPr/>
          <a:lstStyle/>
          <a:p>
            <a:pPr algn="ctr"/>
            <a:r>
              <a:rPr lang="en-US" b="1" dirty="0">
                <a:solidFill>
                  <a:srgbClr val="FF0000"/>
                </a:solidFill>
              </a:rPr>
              <a:t>Daily Revisions</a:t>
            </a:r>
          </a:p>
        </p:txBody>
      </p:sp>
      <p:sp>
        <p:nvSpPr>
          <p:cNvPr id="12" name="Content Placeholder 1">
            <a:extLst>
              <a:ext uri="{FF2B5EF4-FFF2-40B4-BE49-F238E27FC236}">
                <a16:creationId xmlns:a16="http://schemas.microsoft.com/office/drawing/2014/main" id="{B7374163-F18E-4541-A118-27A070A1FA6C}"/>
              </a:ext>
            </a:extLst>
          </p:cNvPr>
          <p:cNvSpPr txBox="1">
            <a:spLocks/>
          </p:cNvSpPr>
          <p:nvPr/>
        </p:nvSpPr>
        <p:spPr>
          <a:xfrm>
            <a:off x="367359" y="2018025"/>
            <a:ext cx="5554161" cy="438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Players should submit their scores as soon as possible after the round is completed, and before midnight.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This is to ensure the score will be used for the Playing Conditions Calculation.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A player’s Handicap Index can also be revised by a Committee adjustment.</a:t>
            </a:r>
          </a:p>
        </p:txBody>
      </p:sp>
      <p:pic>
        <p:nvPicPr>
          <p:cNvPr id="13" name="Picture 12">
            <a:extLst>
              <a:ext uri="{FF2B5EF4-FFF2-40B4-BE49-F238E27FC236}">
                <a16:creationId xmlns:a16="http://schemas.microsoft.com/office/drawing/2014/main" id="{ACFF3C3B-3E7C-4209-989E-8D224A33FD3C}"/>
              </a:ext>
            </a:extLst>
          </p:cNvPr>
          <p:cNvPicPr>
            <a:picLocks noChangeAspect="1"/>
          </p:cNvPicPr>
          <p:nvPr/>
        </p:nvPicPr>
        <p:blipFill>
          <a:blip r:embed="rId3"/>
          <a:stretch>
            <a:fillRect/>
          </a:stretch>
        </p:blipFill>
        <p:spPr>
          <a:xfrm>
            <a:off x="7011501" y="1734246"/>
            <a:ext cx="3844214" cy="3844214"/>
          </a:xfrm>
          <a:prstGeom prst="rect">
            <a:avLst/>
          </a:prstGeom>
        </p:spPr>
      </p:pic>
    </p:spTree>
    <p:extLst>
      <p:ext uri="{BB962C8B-B14F-4D97-AF65-F5344CB8AC3E}">
        <p14:creationId xmlns:p14="http://schemas.microsoft.com/office/powerpoint/2010/main" val="131037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CE45FB29-63ED-4265-A7DD-78BD1EA29D7C}"/>
              </a:ext>
            </a:extLst>
          </p:cNvPr>
          <p:cNvSpPr txBox="1">
            <a:spLocks/>
          </p:cNvSpPr>
          <p:nvPr/>
        </p:nvSpPr>
        <p:spPr>
          <a:xfrm>
            <a:off x="10358" y="27922"/>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cs typeface="Arial"/>
              </a:rPr>
              <a:t>Maximum Score for Handicap Purposes</a:t>
            </a:r>
            <a:endParaRPr lang="en-US" b="1" dirty="0">
              <a:solidFill>
                <a:schemeClr val="tx1"/>
              </a:solidFill>
            </a:endParaRPr>
          </a:p>
        </p:txBody>
      </p:sp>
      <p:graphicFrame>
        <p:nvGraphicFramePr>
          <p:cNvPr id="14" name="Table 13">
            <a:extLst>
              <a:ext uri="{FF2B5EF4-FFF2-40B4-BE49-F238E27FC236}">
                <a16:creationId xmlns:a16="http://schemas.microsoft.com/office/drawing/2014/main" id="{F9A48254-75BD-4AA6-BB15-EE69D2007C98}"/>
              </a:ext>
            </a:extLst>
          </p:cNvPr>
          <p:cNvGraphicFramePr>
            <a:graphicFrameLocks noGrp="1"/>
          </p:cNvGraphicFramePr>
          <p:nvPr>
            <p:extLst>
              <p:ext uri="{D42A27DB-BD31-4B8C-83A1-F6EECF244321}">
                <p14:modId xmlns:p14="http://schemas.microsoft.com/office/powerpoint/2010/main" val="1328131444"/>
              </p:ext>
            </p:extLst>
          </p:nvPr>
        </p:nvGraphicFramePr>
        <p:xfrm>
          <a:off x="1179278" y="3679722"/>
          <a:ext cx="9885419" cy="1219718"/>
        </p:xfrm>
        <a:graphic>
          <a:graphicData uri="http://schemas.openxmlformats.org/drawingml/2006/table">
            <a:tbl>
              <a:tblPr firstRow="1" bandRow="1">
                <a:tableStyleId>{5C22544A-7EE6-4342-B048-85BDC9FD1C3A}</a:tableStyleId>
              </a:tblPr>
              <a:tblGrid>
                <a:gridCol w="2567008">
                  <a:extLst>
                    <a:ext uri="{9D8B030D-6E8A-4147-A177-3AD203B41FA5}">
                      <a16:colId xmlns:a16="http://schemas.microsoft.com/office/drawing/2014/main" val="1521930557"/>
                    </a:ext>
                  </a:extLst>
                </a:gridCol>
                <a:gridCol w="7318411">
                  <a:extLst>
                    <a:ext uri="{9D8B030D-6E8A-4147-A177-3AD203B41FA5}">
                      <a16:colId xmlns:a16="http://schemas.microsoft.com/office/drawing/2014/main" val="2207329606"/>
                    </a:ext>
                  </a:extLst>
                </a:gridCol>
              </a:tblGrid>
              <a:tr h="12197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FF0000"/>
                        </a:solidFill>
                        <a:latin typeface="Lucida Sans"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5400" b="1" dirty="0" smtClean="0">
                          <a:solidFill>
                            <a:schemeClr val="accent1">
                              <a:lumMod val="50000"/>
                            </a:schemeClr>
                          </a:solidFill>
                          <a:cs typeface="Arial"/>
                        </a:rPr>
                        <a:t>Net Double Bogey</a:t>
                      </a:r>
                      <a:endParaRPr lang="en-US" sz="5400"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8479982"/>
                  </a:ext>
                </a:extLst>
              </a:tr>
            </a:tbl>
          </a:graphicData>
        </a:graphic>
      </p:graphicFrame>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p:txBody>
          <a:bodyPr/>
          <a:lstStyle/>
          <a:p>
            <a:pPr algn="ctr"/>
            <a:r>
              <a:rPr lang="en-US" b="1" dirty="0">
                <a:solidFill>
                  <a:srgbClr val="FF0000"/>
                </a:solidFill>
                <a:cs typeface="Arial"/>
              </a:rPr>
              <a:t>Maximum Score for Handicap Purposes</a:t>
            </a:r>
            <a:endParaRPr lang="en-US" b="1" dirty="0">
              <a:solidFill>
                <a:srgbClr val="FF0000"/>
              </a:solidFill>
            </a:endParaRPr>
          </a:p>
        </p:txBody>
      </p:sp>
      <p:sp>
        <p:nvSpPr>
          <p:cNvPr id="13" name="Content Placeholder 1">
            <a:extLst>
              <a:ext uri="{FF2B5EF4-FFF2-40B4-BE49-F238E27FC236}">
                <a16:creationId xmlns:a16="http://schemas.microsoft.com/office/drawing/2014/main" id="{6BA6B171-443F-4AA9-9B49-B60D807CE2FF}"/>
              </a:ext>
            </a:extLst>
          </p:cNvPr>
          <p:cNvSpPr txBox="1">
            <a:spLocks/>
          </p:cNvSpPr>
          <p:nvPr/>
        </p:nvSpPr>
        <p:spPr>
          <a:xfrm>
            <a:off x="761627" y="1917256"/>
            <a:ext cx="6058831" cy="345872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F9A48254-75BD-4AA6-BB15-EE69D2007C98}"/>
              </a:ext>
            </a:extLst>
          </p:cNvPr>
          <p:cNvGraphicFramePr>
            <a:graphicFrameLocks noGrp="1"/>
          </p:cNvGraphicFramePr>
          <p:nvPr>
            <p:extLst>
              <p:ext uri="{D42A27DB-BD31-4B8C-83A1-F6EECF244321}">
                <p14:modId xmlns:p14="http://schemas.microsoft.com/office/powerpoint/2010/main" val="37721571"/>
              </p:ext>
            </p:extLst>
          </p:nvPr>
        </p:nvGraphicFramePr>
        <p:xfrm>
          <a:off x="1151570" y="1800404"/>
          <a:ext cx="9885419" cy="1219775"/>
        </p:xfrm>
        <a:graphic>
          <a:graphicData uri="http://schemas.openxmlformats.org/drawingml/2006/table">
            <a:tbl>
              <a:tblPr firstRow="1" bandRow="1">
                <a:tableStyleId>{5C22544A-7EE6-4342-B048-85BDC9FD1C3A}</a:tableStyleId>
              </a:tblPr>
              <a:tblGrid>
                <a:gridCol w="2567008">
                  <a:extLst>
                    <a:ext uri="{9D8B030D-6E8A-4147-A177-3AD203B41FA5}">
                      <a16:colId xmlns:a16="http://schemas.microsoft.com/office/drawing/2014/main" val="1521930557"/>
                    </a:ext>
                  </a:extLst>
                </a:gridCol>
                <a:gridCol w="7318411">
                  <a:extLst>
                    <a:ext uri="{9D8B030D-6E8A-4147-A177-3AD203B41FA5}">
                      <a16:colId xmlns:a16="http://schemas.microsoft.com/office/drawing/2014/main" val="2207329606"/>
                    </a:ext>
                  </a:extLst>
                </a:gridCol>
              </a:tblGrid>
              <a:tr h="12197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accent1">
                              <a:lumMod val="50000"/>
                            </a:schemeClr>
                          </a:solidFill>
                          <a:latin typeface="Lucida Sans" panose="020B0602030504020204" pitchFamily="34" charset="0"/>
                        </a:rPr>
                        <a:t>Why</a:t>
                      </a:r>
                      <a:br>
                        <a:rPr lang="en-US" sz="2000" b="1" dirty="0" smtClean="0">
                          <a:solidFill>
                            <a:schemeClr val="accent1">
                              <a:lumMod val="50000"/>
                            </a:schemeClr>
                          </a:solidFill>
                          <a:latin typeface="Lucida Sans" panose="020B0602030504020204" pitchFamily="34" charset="0"/>
                        </a:rPr>
                      </a:br>
                      <a:r>
                        <a:rPr lang="en-US" sz="2000" b="1" dirty="0" smtClean="0">
                          <a:solidFill>
                            <a:schemeClr val="accent1">
                              <a:lumMod val="50000"/>
                            </a:schemeClr>
                          </a:solidFill>
                          <a:latin typeface="Lucida Sans" panose="020B0602030504020204" pitchFamily="34" charset="0"/>
                        </a:rPr>
                        <a:t>maximum</a:t>
                      </a:r>
                      <a:br>
                        <a:rPr lang="en-US" sz="2000" b="1" dirty="0" smtClean="0">
                          <a:solidFill>
                            <a:schemeClr val="accent1">
                              <a:lumMod val="50000"/>
                            </a:schemeClr>
                          </a:solidFill>
                          <a:latin typeface="Lucida Sans" panose="020B0602030504020204" pitchFamily="34" charset="0"/>
                        </a:rPr>
                      </a:br>
                      <a:r>
                        <a:rPr lang="en-US" sz="2000" b="1" dirty="0" smtClean="0">
                          <a:solidFill>
                            <a:schemeClr val="accent1">
                              <a:lumMod val="50000"/>
                            </a:schemeClr>
                          </a:solidFill>
                          <a:latin typeface="Lucida Sans" panose="020B0602030504020204" pitchFamily="34" charset="0"/>
                        </a:rPr>
                        <a:t>scores?</a:t>
                      </a:r>
                      <a:endParaRPr lang="en-US" sz="2000" b="1" dirty="0">
                        <a:solidFill>
                          <a:schemeClr val="accent1">
                            <a:lumMod val="50000"/>
                          </a:schemeClr>
                        </a:solidFill>
                        <a:latin typeface="Lucida Sans"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Lucida Sans" panose="020B0602030504020204" pitchFamily="34" charset="0"/>
                        </a:rPr>
                        <a:t>The Rules of Handicapping specify a maximum </a:t>
                      </a:r>
                      <a:r>
                        <a:rPr lang="en-US" sz="2000" b="0" dirty="0">
                          <a:solidFill>
                            <a:schemeClr val="tx1"/>
                          </a:solidFill>
                          <a:latin typeface="Lucida Sans" panose="020B0602030504020204" pitchFamily="34" charset="0"/>
                        </a:rPr>
                        <a:t>hole score for handicap purposes, </a:t>
                      </a:r>
                      <a:r>
                        <a:rPr lang="en-GB" sz="2000" b="0" kern="1200" dirty="0">
                          <a:solidFill>
                            <a:schemeClr val="tx1"/>
                          </a:solidFill>
                          <a:effectLst/>
                          <a:latin typeface="Lucida Sans" panose="020B0602030504020204" pitchFamily="34" charset="0"/>
                          <a:ea typeface="+mn-ea"/>
                          <a:cs typeface="+mn-cs"/>
                        </a:rPr>
                        <a:t>ensuring bad holes don’t impact a player’s handicap too severely.</a:t>
                      </a:r>
                      <a:endParaRPr lang="en-US" sz="2000" b="0" dirty="0">
                        <a:solidFill>
                          <a:schemeClr val="tx1"/>
                        </a:solidFill>
                        <a:latin typeface="Lucida Sans"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8479982"/>
                  </a:ext>
                </a:extLst>
              </a:tr>
            </a:tbl>
          </a:graphicData>
        </a:graphic>
      </p:graphicFrame>
      <p:graphicFrame>
        <p:nvGraphicFramePr>
          <p:cNvPr id="11" name="Table 10">
            <a:extLst>
              <a:ext uri="{FF2B5EF4-FFF2-40B4-BE49-F238E27FC236}">
                <a16:creationId xmlns:a16="http://schemas.microsoft.com/office/drawing/2014/main" id="{F9A48254-75BD-4AA6-BB15-EE69D2007C98}"/>
              </a:ext>
            </a:extLst>
          </p:cNvPr>
          <p:cNvGraphicFramePr>
            <a:graphicFrameLocks noGrp="1"/>
          </p:cNvGraphicFramePr>
          <p:nvPr>
            <p:extLst>
              <p:ext uri="{D42A27DB-BD31-4B8C-83A1-F6EECF244321}">
                <p14:modId xmlns:p14="http://schemas.microsoft.com/office/powerpoint/2010/main" val="672691655"/>
              </p:ext>
            </p:extLst>
          </p:nvPr>
        </p:nvGraphicFramePr>
        <p:xfrm>
          <a:off x="1151570" y="3646618"/>
          <a:ext cx="9885419" cy="1219718"/>
        </p:xfrm>
        <a:graphic>
          <a:graphicData uri="http://schemas.openxmlformats.org/drawingml/2006/table">
            <a:tbl>
              <a:tblPr firstRow="1" bandRow="1">
                <a:tableStyleId>{5C22544A-7EE6-4342-B048-85BDC9FD1C3A}</a:tableStyleId>
              </a:tblPr>
              <a:tblGrid>
                <a:gridCol w="2567008">
                  <a:extLst>
                    <a:ext uri="{9D8B030D-6E8A-4147-A177-3AD203B41FA5}">
                      <a16:colId xmlns:a16="http://schemas.microsoft.com/office/drawing/2014/main" val="1521930557"/>
                    </a:ext>
                  </a:extLst>
                </a:gridCol>
                <a:gridCol w="7318411">
                  <a:extLst>
                    <a:ext uri="{9D8B030D-6E8A-4147-A177-3AD203B41FA5}">
                      <a16:colId xmlns:a16="http://schemas.microsoft.com/office/drawing/2014/main" val="2207329606"/>
                    </a:ext>
                  </a:extLst>
                </a:gridCol>
              </a:tblGrid>
              <a:tr h="12197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accent1">
                              <a:lumMod val="50000"/>
                            </a:schemeClr>
                          </a:solidFill>
                          <a:latin typeface="Lucida Sans" panose="020B0602030504020204" pitchFamily="34" charset="0"/>
                        </a:rPr>
                        <a:t>What is the</a:t>
                      </a:r>
                      <a:br>
                        <a:rPr lang="en-US" sz="2000" b="1" dirty="0" smtClean="0">
                          <a:solidFill>
                            <a:schemeClr val="accent1">
                              <a:lumMod val="50000"/>
                            </a:schemeClr>
                          </a:solidFill>
                          <a:latin typeface="Lucida Sans" panose="020B0602030504020204" pitchFamily="34" charset="0"/>
                        </a:rPr>
                      </a:br>
                      <a:r>
                        <a:rPr lang="en-US" sz="2000" b="1" dirty="0" smtClean="0">
                          <a:solidFill>
                            <a:schemeClr val="accent1">
                              <a:lumMod val="50000"/>
                            </a:schemeClr>
                          </a:solidFill>
                          <a:latin typeface="Lucida Sans" panose="020B0602030504020204" pitchFamily="34" charset="0"/>
                        </a:rPr>
                        <a:t>maximum</a:t>
                      </a:r>
                      <a:br>
                        <a:rPr lang="en-US" sz="2000" b="1" dirty="0" smtClean="0">
                          <a:solidFill>
                            <a:schemeClr val="accent1">
                              <a:lumMod val="50000"/>
                            </a:schemeClr>
                          </a:solidFill>
                          <a:latin typeface="Lucida Sans" panose="020B0602030504020204" pitchFamily="34" charset="0"/>
                        </a:rPr>
                      </a:br>
                      <a:r>
                        <a:rPr lang="en-US" sz="2000" b="1" dirty="0" smtClean="0">
                          <a:solidFill>
                            <a:schemeClr val="accent1">
                              <a:lumMod val="50000"/>
                            </a:schemeClr>
                          </a:solidFill>
                          <a:latin typeface="Lucida Sans" panose="020B0602030504020204" pitchFamily="34" charset="0"/>
                        </a:rPr>
                        <a:t>score?</a:t>
                      </a:r>
                      <a:endParaRPr lang="en-US" sz="2000" b="1" dirty="0">
                        <a:solidFill>
                          <a:schemeClr val="accent1">
                            <a:lumMod val="50000"/>
                          </a:schemeClr>
                        </a:solidFill>
                        <a:latin typeface="Lucida Sans"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5400" b="1" dirty="0" smtClean="0">
                          <a:solidFill>
                            <a:srgbClr val="FF0000"/>
                          </a:solidFill>
                          <a:cs typeface="Arial"/>
                        </a:rPr>
                        <a:t>Net Double Bogey</a:t>
                      </a:r>
                      <a:endParaRPr lang="en-US" sz="54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8479982"/>
                  </a:ext>
                </a:extLst>
              </a:tr>
            </a:tbl>
          </a:graphicData>
        </a:graphic>
      </p:graphicFrame>
    </p:spTree>
    <p:extLst>
      <p:ext uri="{BB962C8B-B14F-4D97-AF65-F5344CB8AC3E}">
        <p14:creationId xmlns:p14="http://schemas.microsoft.com/office/powerpoint/2010/main" val="4072212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p:txBody>
          <a:bodyPr/>
          <a:lstStyle/>
          <a:p>
            <a:r>
              <a:rPr lang="en-US">
                <a:cs typeface="Arial"/>
              </a:rPr>
              <a:t>Maximum Score for Handicap Purposes</a:t>
            </a:r>
            <a:endParaRPr lang="en-US"/>
          </a:p>
        </p:txBody>
      </p:sp>
      <p:grpSp>
        <p:nvGrpSpPr>
          <p:cNvPr id="2" name="Group 1">
            <a:extLst>
              <a:ext uri="{FF2B5EF4-FFF2-40B4-BE49-F238E27FC236}">
                <a16:creationId xmlns:a16="http://schemas.microsoft.com/office/drawing/2014/main" id="{F81935C6-7D8C-4A18-997E-C625F55E6CC2}"/>
              </a:ext>
            </a:extLst>
          </p:cNvPr>
          <p:cNvGrpSpPr/>
          <p:nvPr/>
        </p:nvGrpSpPr>
        <p:grpSpPr>
          <a:xfrm>
            <a:off x="1207666" y="1811009"/>
            <a:ext cx="9795254" cy="804287"/>
            <a:chOff x="1176676" y="2188607"/>
            <a:chExt cx="9795254" cy="804287"/>
          </a:xfrm>
        </p:grpSpPr>
        <p:sp>
          <p:nvSpPr>
            <p:cNvPr id="12" name="TextBox 11">
              <a:extLst>
                <a:ext uri="{FF2B5EF4-FFF2-40B4-BE49-F238E27FC236}">
                  <a16:creationId xmlns:a16="http://schemas.microsoft.com/office/drawing/2014/main" id="{0DDDB147-48D4-42EE-89A4-14A6E7099C7D}"/>
                </a:ext>
              </a:extLst>
            </p:cNvPr>
            <p:cNvSpPr txBox="1"/>
            <p:nvPr/>
          </p:nvSpPr>
          <p:spPr>
            <a:xfrm>
              <a:off x="5135872" y="2202998"/>
              <a:ext cx="511305" cy="789896"/>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2C6178C3-B605-4B74-A027-B9802AF6CA6C}"/>
                </a:ext>
              </a:extLst>
            </p:cNvPr>
            <p:cNvSpPr txBox="1"/>
            <p:nvPr/>
          </p:nvSpPr>
          <p:spPr>
            <a:xfrm>
              <a:off x="3791331" y="2192489"/>
              <a:ext cx="553456" cy="789896"/>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5" name="Rectangle: Rounded Corners 14">
              <a:extLst>
                <a:ext uri="{FF2B5EF4-FFF2-40B4-BE49-F238E27FC236}">
                  <a16:creationId xmlns:a16="http://schemas.microsoft.com/office/drawing/2014/main" id="{38A49844-A0F8-4EDB-9880-11DAE999E770}"/>
                </a:ext>
              </a:extLst>
            </p:cNvPr>
            <p:cNvSpPr/>
            <p:nvPr/>
          </p:nvSpPr>
          <p:spPr>
            <a:xfrm>
              <a:off x="1176676" y="2261997"/>
              <a:ext cx="2519165" cy="675973"/>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Net double bogey</a:t>
              </a:r>
            </a:p>
          </p:txBody>
        </p:sp>
        <p:sp>
          <p:nvSpPr>
            <p:cNvPr id="16" name="Rectangle: Rounded Corners 15">
              <a:extLst>
                <a:ext uri="{FF2B5EF4-FFF2-40B4-BE49-F238E27FC236}">
                  <a16:creationId xmlns:a16="http://schemas.microsoft.com/office/drawing/2014/main" id="{2A86BEE0-024C-4B8D-87D8-DD59EEEDA919}"/>
                </a:ext>
              </a:extLst>
            </p:cNvPr>
            <p:cNvSpPr/>
            <p:nvPr/>
          </p:nvSpPr>
          <p:spPr>
            <a:xfrm>
              <a:off x="4406619" y="2261997"/>
              <a:ext cx="667421" cy="675973"/>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Par</a:t>
              </a:r>
            </a:p>
          </p:txBody>
        </p:sp>
        <p:sp>
          <p:nvSpPr>
            <p:cNvPr id="17" name="Rectangle: Rounded Corners 16">
              <a:extLst>
                <a:ext uri="{FF2B5EF4-FFF2-40B4-BE49-F238E27FC236}">
                  <a16:creationId xmlns:a16="http://schemas.microsoft.com/office/drawing/2014/main" id="{9F0CC0F8-D406-43AD-899D-110A5257FF0B}"/>
                </a:ext>
              </a:extLst>
            </p:cNvPr>
            <p:cNvSpPr/>
            <p:nvPr/>
          </p:nvSpPr>
          <p:spPr>
            <a:xfrm>
              <a:off x="7348513" y="2261996"/>
              <a:ext cx="3623417" cy="675973"/>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Handicap strokes received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or given on a hole</a:t>
              </a:r>
            </a:p>
          </p:txBody>
        </p:sp>
        <p:sp>
          <p:nvSpPr>
            <p:cNvPr id="18" name="Rectangle: Rounded Corners 17">
              <a:extLst>
                <a:ext uri="{FF2B5EF4-FFF2-40B4-BE49-F238E27FC236}">
                  <a16:creationId xmlns:a16="http://schemas.microsoft.com/office/drawing/2014/main" id="{12166EAC-831A-42C8-82A3-7389BD783B3D}"/>
                </a:ext>
              </a:extLst>
            </p:cNvPr>
            <p:cNvSpPr/>
            <p:nvPr/>
          </p:nvSpPr>
          <p:spPr>
            <a:xfrm>
              <a:off x="5611798" y="2266781"/>
              <a:ext cx="667421" cy="675973"/>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2</a:t>
              </a:r>
            </a:p>
          </p:txBody>
        </p:sp>
        <p:sp>
          <p:nvSpPr>
            <p:cNvPr id="19" name="TextBox 18">
              <a:extLst>
                <a:ext uri="{FF2B5EF4-FFF2-40B4-BE49-F238E27FC236}">
                  <a16:creationId xmlns:a16="http://schemas.microsoft.com/office/drawing/2014/main" id="{2D232DC5-6DE2-43C3-998D-4CCA539776AE}"/>
                </a:ext>
              </a:extLst>
            </p:cNvPr>
            <p:cNvSpPr txBox="1"/>
            <p:nvPr/>
          </p:nvSpPr>
          <p:spPr>
            <a:xfrm>
              <a:off x="6348573" y="2188607"/>
              <a:ext cx="955994" cy="789896"/>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CABBE3DE-5EE1-4DB8-BC14-EA88A5E97F81}"/>
              </a:ext>
            </a:extLst>
          </p:cNvPr>
          <p:cNvPicPr>
            <a:picLocks noChangeAspect="1"/>
          </p:cNvPicPr>
          <p:nvPr/>
        </p:nvPicPr>
        <p:blipFill>
          <a:blip r:embed="rId3"/>
          <a:stretch>
            <a:fillRect/>
          </a:stretch>
        </p:blipFill>
        <p:spPr>
          <a:xfrm>
            <a:off x="1218679" y="3104739"/>
            <a:ext cx="9784241" cy="2111070"/>
          </a:xfrm>
          <a:prstGeom prst="rect">
            <a:avLst/>
          </a:prstGeom>
        </p:spPr>
      </p:pic>
    </p:spTree>
    <p:extLst>
      <p:ext uri="{BB962C8B-B14F-4D97-AF65-F5344CB8AC3E}">
        <p14:creationId xmlns:p14="http://schemas.microsoft.com/office/powerpoint/2010/main" val="916049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3160AA18-D357-4311-B161-CA9644B0076E}"/>
              </a:ext>
            </a:extLst>
          </p:cNvPr>
          <p:cNvGraphicFramePr>
            <a:graphicFrameLocks noGrp="1"/>
          </p:cNvGraphicFramePr>
          <p:nvPr>
            <p:extLst/>
          </p:nvPr>
        </p:nvGraphicFramePr>
        <p:xfrm>
          <a:off x="786748" y="2094051"/>
          <a:ext cx="5860375" cy="1483360"/>
        </p:xfrm>
        <a:graphic>
          <a:graphicData uri="http://schemas.openxmlformats.org/drawingml/2006/table">
            <a:tbl>
              <a:tblPr firstRow="1" bandRow="1">
                <a:tableStyleId>{F2DE63D5-997A-4646-A377-4702673A728D}</a:tableStyleId>
              </a:tblPr>
              <a:tblGrid>
                <a:gridCol w="720000">
                  <a:extLst>
                    <a:ext uri="{9D8B030D-6E8A-4147-A177-3AD203B41FA5}">
                      <a16:colId xmlns:a16="http://schemas.microsoft.com/office/drawing/2014/main" val="3354414926"/>
                    </a:ext>
                  </a:extLst>
                </a:gridCol>
                <a:gridCol w="432000">
                  <a:extLst>
                    <a:ext uri="{9D8B030D-6E8A-4147-A177-3AD203B41FA5}">
                      <a16:colId xmlns:a16="http://schemas.microsoft.com/office/drawing/2014/main" val="2707265120"/>
                    </a:ext>
                  </a:extLst>
                </a:gridCol>
                <a:gridCol w="432000">
                  <a:extLst>
                    <a:ext uri="{9D8B030D-6E8A-4147-A177-3AD203B41FA5}">
                      <a16:colId xmlns:a16="http://schemas.microsoft.com/office/drawing/2014/main" val="334624665"/>
                    </a:ext>
                  </a:extLst>
                </a:gridCol>
                <a:gridCol w="432000">
                  <a:extLst>
                    <a:ext uri="{9D8B030D-6E8A-4147-A177-3AD203B41FA5}">
                      <a16:colId xmlns:a16="http://schemas.microsoft.com/office/drawing/2014/main" val="327256253"/>
                    </a:ext>
                  </a:extLst>
                </a:gridCol>
                <a:gridCol w="432000">
                  <a:extLst>
                    <a:ext uri="{9D8B030D-6E8A-4147-A177-3AD203B41FA5}">
                      <a16:colId xmlns:a16="http://schemas.microsoft.com/office/drawing/2014/main" val="4189733707"/>
                    </a:ext>
                  </a:extLst>
                </a:gridCol>
                <a:gridCol w="432000">
                  <a:extLst>
                    <a:ext uri="{9D8B030D-6E8A-4147-A177-3AD203B41FA5}">
                      <a16:colId xmlns:a16="http://schemas.microsoft.com/office/drawing/2014/main" val="3224547558"/>
                    </a:ext>
                  </a:extLst>
                </a:gridCol>
                <a:gridCol w="432000">
                  <a:extLst>
                    <a:ext uri="{9D8B030D-6E8A-4147-A177-3AD203B41FA5}">
                      <a16:colId xmlns:a16="http://schemas.microsoft.com/office/drawing/2014/main" val="266377661"/>
                    </a:ext>
                  </a:extLst>
                </a:gridCol>
                <a:gridCol w="432000">
                  <a:extLst>
                    <a:ext uri="{9D8B030D-6E8A-4147-A177-3AD203B41FA5}">
                      <a16:colId xmlns:a16="http://schemas.microsoft.com/office/drawing/2014/main" val="2505772721"/>
                    </a:ext>
                  </a:extLst>
                </a:gridCol>
                <a:gridCol w="432000">
                  <a:extLst>
                    <a:ext uri="{9D8B030D-6E8A-4147-A177-3AD203B41FA5}">
                      <a16:colId xmlns:a16="http://schemas.microsoft.com/office/drawing/2014/main" val="4252866749"/>
                    </a:ext>
                  </a:extLst>
                </a:gridCol>
                <a:gridCol w="467042">
                  <a:extLst>
                    <a:ext uri="{9D8B030D-6E8A-4147-A177-3AD203B41FA5}">
                      <a16:colId xmlns:a16="http://schemas.microsoft.com/office/drawing/2014/main" val="989239246"/>
                    </a:ext>
                  </a:extLst>
                </a:gridCol>
                <a:gridCol w="540000">
                  <a:extLst>
                    <a:ext uri="{9D8B030D-6E8A-4147-A177-3AD203B41FA5}">
                      <a16:colId xmlns:a16="http://schemas.microsoft.com/office/drawing/2014/main" val="2052988517"/>
                    </a:ext>
                  </a:extLst>
                </a:gridCol>
                <a:gridCol w="677333">
                  <a:extLst>
                    <a:ext uri="{9D8B030D-6E8A-4147-A177-3AD203B41FA5}">
                      <a16:colId xmlns:a16="http://schemas.microsoft.com/office/drawing/2014/main" val="387226292"/>
                    </a:ext>
                  </a:extLst>
                </a:gridCol>
              </a:tblGrid>
              <a:tr h="370840">
                <a:tc>
                  <a:txBody>
                    <a:bodyPr/>
                    <a:lstStyle/>
                    <a:p>
                      <a:pPr algn="ctr"/>
                      <a:r>
                        <a:rPr lang="en-GB" sz="1400">
                          <a:ln>
                            <a:noFill/>
                          </a:ln>
                          <a:latin typeface="Lucida Sans" panose="020B0602030504020204" pitchFamily="34" charset="0"/>
                        </a:rPr>
                        <a:t>Hole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Out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360337"/>
                  </a:ext>
                </a:extLst>
              </a:tr>
              <a:tr h="370840">
                <a:tc>
                  <a:txBody>
                    <a:bodyPr/>
                    <a:lstStyle/>
                    <a:p>
                      <a:r>
                        <a:rPr lang="en-GB" sz="1400">
                          <a:ln>
                            <a:noFill/>
                          </a:ln>
                          <a:latin typeface="Lucida Sans" panose="020B0602030504020204" pitchFamily="34" charset="0"/>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84828253"/>
                  </a:ext>
                </a:extLst>
              </a:tr>
              <a:tr h="370840">
                <a:tc>
                  <a:txBody>
                    <a:bodyPr/>
                    <a:lstStyle/>
                    <a:p>
                      <a:r>
                        <a:rPr lang="en-GB" sz="1400">
                          <a:ln>
                            <a:noFill/>
                          </a:ln>
                          <a:latin typeface="Lucida Sans" panose="020B0602030504020204" pitchFamily="34" charset="0"/>
                        </a:rPr>
                        <a:t>S.I.</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5144367"/>
                  </a:ext>
                </a:extLst>
              </a:tr>
              <a:tr h="370840">
                <a:tc>
                  <a:txBody>
                    <a:bodyPr/>
                    <a:lstStyle/>
                    <a:p>
                      <a:r>
                        <a:rPr lang="en-GB" sz="1400">
                          <a:ln>
                            <a:noFill/>
                          </a:ln>
                          <a:latin typeface="Lucida Sans" panose="020B0602030504020204" pitchFamily="34" charset="0"/>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8422977"/>
                  </a:ext>
                </a:extLst>
              </a:tr>
            </a:tbl>
          </a:graphicData>
        </a:graphic>
      </p:graphicFrame>
      <p:graphicFrame>
        <p:nvGraphicFramePr>
          <p:cNvPr id="21" name="Table 20">
            <a:extLst>
              <a:ext uri="{FF2B5EF4-FFF2-40B4-BE49-F238E27FC236}">
                <a16:creationId xmlns:a16="http://schemas.microsoft.com/office/drawing/2014/main" id="{DA83933B-353F-456C-9F87-F2145D000891}"/>
              </a:ext>
            </a:extLst>
          </p:cNvPr>
          <p:cNvGraphicFramePr>
            <a:graphicFrameLocks noGrp="1"/>
          </p:cNvGraphicFramePr>
          <p:nvPr>
            <p:extLst/>
          </p:nvPr>
        </p:nvGraphicFramePr>
        <p:xfrm>
          <a:off x="786748" y="3760777"/>
          <a:ext cx="5860377" cy="1483360"/>
        </p:xfrm>
        <a:graphic>
          <a:graphicData uri="http://schemas.openxmlformats.org/drawingml/2006/table">
            <a:tbl>
              <a:tblPr firstRow="1" bandRow="1">
                <a:tableStyleId>{F2DE63D5-997A-4646-A377-4702673A728D}</a:tableStyleId>
              </a:tblPr>
              <a:tblGrid>
                <a:gridCol w="724331">
                  <a:extLst>
                    <a:ext uri="{9D8B030D-6E8A-4147-A177-3AD203B41FA5}">
                      <a16:colId xmlns:a16="http://schemas.microsoft.com/office/drawing/2014/main" val="305887549"/>
                    </a:ext>
                  </a:extLst>
                </a:gridCol>
                <a:gridCol w="434599">
                  <a:extLst>
                    <a:ext uri="{9D8B030D-6E8A-4147-A177-3AD203B41FA5}">
                      <a16:colId xmlns:a16="http://schemas.microsoft.com/office/drawing/2014/main" val="671466339"/>
                    </a:ext>
                  </a:extLst>
                </a:gridCol>
                <a:gridCol w="434599">
                  <a:extLst>
                    <a:ext uri="{9D8B030D-6E8A-4147-A177-3AD203B41FA5}">
                      <a16:colId xmlns:a16="http://schemas.microsoft.com/office/drawing/2014/main" val="675959153"/>
                    </a:ext>
                  </a:extLst>
                </a:gridCol>
                <a:gridCol w="434599">
                  <a:extLst>
                    <a:ext uri="{9D8B030D-6E8A-4147-A177-3AD203B41FA5}">
                      <a16:colId xmlns:a16="http://schemas.microsoft.com/office/drawing/2014/main" val="3157532330"/>
                    </a:ext>
                  </a:extLst>
                </a:gridCol>
                <a:gridCol w="434599">
                  <a:extLst>
                    <a:ext uri="{9D8B030D-6E8A-4147-A177-3AD203B41FA5}">
                      <a16:colId xmlns:a16="http://schemas.microsoft.com/office/drawing/2014/main" val="1937357505"/>
                    </a:ext>
                  </a:extLst>
                </a:gridCol>
                <a:gridCol w="434599">
                  <a:extLst>
                    <a:ext uri="{9D8B030D-6E8A-4147-A177-3AD203B41FA5}">
                      <a16:colId xmlns:a16="http://schemas.microsoft.com/office/drawing/2014/main" val="4190649514"/>
                    </a:ext>
                  </a:extLst>
                </a:gridCol>
                <a:gridCol w="434599">
                  <a:extLst>
                    <a:ext uri="{9D8B030D-6E8A-4147-A177-3AD203B41FA5}">
                      <a16:colId xmlns:a16="http://schemas.microsoft.com/office/drawing/2014/main" val="2714900143"/>
                    </a:ext>
                  </a:extLst>
                </a:gridCol>
                <a:gridCol w="434599">
                  <a:extLst>
                    <a:ext uri="{9D8B030D-6E8A-4147-A177-3AD203B41FA5}">
                      <a16:colId xmlns:a16="http://schemas.microsoft.com/office/drawing/2014/main" val="4218744656"/>
                    </a:ext>
                  </a:extLst>
                </a:gridCol>
                <a:gridCol w="434599">
                  <a:extLst>
                    <a:ext uri="{9D8B030D-6E8A-4147-A177-3AD203B41FA5}">
                      <a16:colId xmlns:a16="http://schemas.microsoft.com/office/drawing/2014/main" val="2069105369"/>
                    </a:ext>
                  </a:extLst>
                </a:gridCol>
                <a:gridCol w="434599">
                  <a:extLst>
                    <a:ext uri="{9D8B030D-6E8A-4147-A177-3AD203B41FA5}">
                      <a16:colId xmlns:a16="http://schemas.microsoft.com/office/drawing/2014/main" val="3354696238"/>
                    </a:ext>
                  </a:extLst>
                </a:gridCol>
                <a:gridCol w="543248">
                  <a:extLst>
                    <a:ext uri="{9D8B030D-6E8A-4147-A177-3AD203B41FA5}">
                      <a16:colId xmlns:a16="http://schemas.microsoft.com/office/drawing/2014/main" val="576350465"/>
                    </a:ext>
                  </a:extLst>
                </a:gridCol>
                <a:gridCol w="681407">
                  <a:extLst>
                    <a:ext uri="{9D8B030D-6E8A-4147-A177-3AD203B41FA5}">
                      <a16:colId xmlns:a16="http://schemas.microsoft.com/office/drawing/2014/main" val="2905163007"/>
                    </a:ext>
                  </a:extLst>
                </a:gridCol>
              </a:tblGrid>
              <a:tr h="370840">
                <a:tc>
                  <a:txBody>
                    <a:bodyPr/>
                    <a:lstStyle/>
                    <a:p>
                      <a:pPr algn="ctr"/>
                      <a:r>
                        <a:rPr lang="en-GB" sz="1400">
                          <a:ln>
                            <a:noFill/>
                          </a:ln>
                          <a:latin typeface="Lucida Sans" panose="020B0602030504020204" pitchFamily="34" charset="0"/>
                        </a:rPr>
                        <a:t>Hole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In</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Total</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784210"/>
                  </a:ext>
                </a:extLst>
              </a:tr>
              <a:tr h="370840">
                <a:tc>
                  <a:txBody>
                    <a:bodyPr/>
                    <a:lstStyle/>
                    <a:p>
                      <a:r>
                        <a:rPr lang="en-GB" sz="1400">
                          <a:ln>
                            <a:noFill/>
                          </a:ln>
                          <a:latin typeface="Lucida Sans" panose="020B0602030504020204" pitchFamily="34" charset="0"/>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73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18013912"/>
                  </a:ext>
                </a:extLst>
              </a:tr>
              <a:tr h="370840">
                <a:tc>
                  <a:txBody>
                    <a:bodyPr/>
                    <a:lstStyle/>
                    <a:p>
                      <a:r>
                        <a:rPr lang="en-GB" sz="1400">
                          <a:ln>
                            <a:noFill/>
                          </a:ln>
                          <a:latin typeface="Lucida Sans" panose="020B0602030504020204" pitchFamily="34" charset="0"/>
                        </a:rPr>
                        <a:t>S.I.</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1062913"/>
                  </a:ext>
                </a:extLst>
              </a:tr>
              <a:tr h="370840">
                <a:tc>
                  <a:txBody>
                    <a:bodyPr/>
                    <a:lstStyle/>
                    <a:p>
                      <a:r>
                        <a:rPr lang="en-GB" sz="1400">
                          <a:ln>
                            <a:noFill/>
                          </a:ln>
                          <a:latin typeface="Lucida Sans" panose="020B0602030504020204" pitchFamily="34" charset="0"/>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95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3081656"/>
                  </a:ext>
                </a:extLst>
              </a:tr>
            </a:tbl>
          </a:graphicData>
        </a:graphic>
      </p:graphicFrame>
      <p:sp>
        <p:nvSpPr>
          <p:cNvPr id="27" name="TextBox 26">
            <a:extLst>
              <a:ext uri="{FF2B5EF4-FFF2-40B4-BE49-F238E27FC236}">
                <a16:creationId xmlns:a16="http://schemas.microsoft.com/office/drawing/2014/main" id="{CD4CA294-B087-4EF2-9E5E-104234349ECF}"/>
              </a:ext>
            </a:extLst>
          </p:cNvPr>
          <p:cNvSpPr txBox="1"/>
          <p:nvPr/>
        </p:nvSpPr>
        <p:spPr>
          <a:xfrm>
            <a:off x="695519" y="925150"/>
            <a:ext cx="6130204"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Sunnyside Golf 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Bronze Tees Course Rating:  72.1            Slope Rating:  122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Name of Player:   </a:t>
            </a:r>
            <a:r>
              <a:rPr kumimoji="0" lang="en-GB" sz="1600"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Janet Smith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Course Handicap:    </a:t>
            </a:r>
            <a:r>
              <a:rPr kumimoji="0" lang="en-GB" sz="1600" b="1" i="0" u="none" strike="noStrike" kern="1200" cap="none" spc="0" normalizeH="0" baseline="0" noProof="0">
                <a:ln>
                  <a:noFill/>
                </a:ln>
                <a:solidFill>
                  <a:prstClr val="black"/>
                </a:solidFill>
                <a:effectLst/>
                <a:uLnTx/>
                <a:uFillTx/>
                <a:latin typeface="Lucida Sans" panose="020B0602030504020204" pitchFamily="34" charset="0"/>
                <a:ea typeface="+mn-ea"/>
                <a:cs typeface="+mn-cs"/>
              </a:rPr>
              <a:t>18</a:t>
            </a:r>
          </a:p>
        </p:txBody>
      </p:sp>
      <p:cxnSp>
        <p:nvCxnSpPr>
          <p:cNvPr id="5" name="Straight Connector 4">
            <a:extLst>
              <a:ext uri="{FF2B5EF4-FFF2-40B4-BE49-F238E27FC236}">
                <a16:creationId xmlns:a16="http://schemas.microsoft.com/office/drawing/2014/main" id="{6DA7A46A-51A2-4582-8BD8-B2A9E89E4384}"/>
              </a:ext>
            </a:extLst>
          </p:cNvPr>
          <p:cNvCxnSpPr/>
          <p:nvPr/>
        </p:nvCxnSpPr>
        <p:spPr>
          <a:xfrm>
            <a:off x="4010140" y="4494882"/>
            <a:ext cx="61694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280D04-5433-49B0-B267-C1129C31C0CE}"/>
              </a:ext>
            </a:extLst>
          </p:cNvPr>
          <p:cNvCxnSpPr/>
          <p:nvPr/>
        </p:nvCxnSpPr>
        <p:spPr>
          <a:xfrm>
            <a:off x="3988106" y="4871178"/>
            <a:ext cx="63897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5">
            <a:extLst>
              <a:ext uri="{FF2B5EF4-FFF2-40B4-BE49-F238E27FC236}">
                <a16:creationId xmlns:a16="http://schemas.microsoft.com/office/drawing/2014/main" id="{7658F695-2ABE-4248-9C68-F569B49C0A0E}"/>
              </a:ext>
            </a:extLst>
          </p:cNvPr>
          <p:cNvSpPr>
            <a:spLocks noGrp="1"/>
          </p:cNvSpPr>
          <p:nvPr>
            <p:ph type="title"/>
          </p:nvPr>
        </p:nvSpPr>
        <p:spPr>
          <a:xfrm>
            <a:off x="0" y="8692"/>
            <a:ext cx="12192000" cy="914400"/>
          </a:xfrm>
        </p:spPr>
        <p:txBody>
          <a:bodyPr/>
          <a:lstStyle/>
          <a:p>
            <a:r>
              <a:rPr lang="en-US">
                <a:cs typeface="Arial"/>
              </a:rPr>
              <a:t>Application of Net Double Bogey Adjustment</a:t>
            </a:r>
            <a:endParaRPr lang="en-US"/>
          </a:p>
        </p:txBody>
      </p:sp>
    </p:spTree>
    <p:extLst>
      <p:ext uri="{BB962C8B-B14F-4D97-AF65-F5344CB8AC3E}">
        <p14:creationId xmlns:p14="http://schemas.microsoft.com/office/powerpoint/2010/main" val="1804234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3160AA18-D357-4311-B161-CA9644B0076E}"/>
              </a:ext>
            </a:extLst>
          </p:cNvPr>
          <p:cNvGraphicFramePr>
            <a:graphicFrameLocks noGrp="1"/>
          </p:cNvGraphicFramePr>
          <p:nvPr>
            <p:extLst/>
          </p:nvPr>
        </p:nvGraphicFramePr>
        <p:xfrm>
          <a:off x="786748" y="2094051"/>
          <a:ext cx="5825333" cy="1483360"/>
        </p:xfrm>
        <a:graphic>
          <a:graphicData uri="http://schemas.openxmlformats.org/drawingml/2006/table">
            <a:tbl>
              <a:tblPr firstRow="1" bandRow="1">
                <a:tableStyleId>{F2DE63D5-997A-4646-A377-4702673A728D}</a:tableStyleId>
              </a:tblPr>
              <a:tblGrid>
                <a:gridCol w="720000">
                  <a:extLst>
                    <a:ext uri="{9D8B030D-6E8A-4147-A177-3AD203B41FA5}">
                      <a16:colId xmlns:a16="http://schemas.microsoft.com/office/drawing/2014/main" val="3354414926"/>
                    </a:ext>
                  </a:extLst>
                </a:gridCol>
                <a:gridCol w="432000">
                  <a:extLst>
                    <a:ext uri="{9D8B030D-6E8A-4147-A177-3AD203B41FA5}">
                      <a16:colId xmlns:a16="http://schemas.microsoft.com/office/drawing/2014/main" val="2707265120"/>
                    </a:ext>
                  </a:extLst>
                </a:gridCol>
                <a:gridCol w="432000">
                  <a:extLst>
                    <a:ext uri="{9D8B030D-6E8A-4147-A177-3AD203B41FA5}">
                      <a16:colId xmlns:a16="http://schemas.microsoft.com/office/drawing/2014/main" val="334624665"/>
                    </a:ext>
                  </a:extLst>
                </a:gridCol>
                <a:gridCol w="432000">
                  <a:extLst>
                    <a:ext uri="{9D8B030D-6E8A-4147-A177-3AD203B41FA5}">
                      <a16:colId xmlns:a16="http://schemas.microsoft.com/office/drawing/2014/main" val="327256253"/>
                    </a:ext>
                  </a:extLst>
                </a:gridCol>
                <a:gridCol w="432000">
                  <a:extLst>
                    <a:ext uri="{9D8B030D-6E8A-4147-A177-3AD203B41FA5}">
                      <a16:colId xmlns:a16="http://schemas.microsoft.com/office/drawing/2014/main" val="4189733707"/>
                    </a:ext>
                  </a:extLst>
                </a:gridCol>
                <a:gridCol w="432000">
                  <a:extLst>
                    <a:ext uri="{9D8B030D-6E8A-4147-A177-3AD203B41FA5}">
                      <a16:colId xmlns:a16="http://schemas.microsoft.com/office/drawing/2014/main" val="3224547558"/>
                    </a:ext>
                  </a:extLst>
                </a:gridCol>
                <a:gridCol w="432000">
                  <a:extLst>
                    <a:ext uri="{9D8B030D-6E8A-4147-A177-3AD203B41FA5}">
                      <a16:colId xmlns:a16="http://schemas.microsoft.com/office/drawing/2014/main" val="266377661"/>
                    </a:ext>
                  </a:extLst>
                </a:gridCol>
                <a:gridCol w="432000">
                  <a:extLst>
                    <a:ext uri="{9D8B030D-6E8A-4147-A177-3AD203B41FA5}">
                      <a16:colId xmlns:a16="http://schemas.microsoft.com/office/drawing/2014/main" val="2505772721"/>
                    </a:ext>
                  </a:extLst>
                </a:gridCol>
                <a:gridCol w="432000">
                  <a:extLst>
                    <a:ext uri="{9D8B030D-6E8A-4147-A177-3AD203B41FA5}">
                      <a16:colId xmlns:a16="http://schemas.microsoft.com/office/drawing/2014/main" val="4252866749"/>
                    </a:ext>
                  </a:extLst>
                </a:gridCol>
                <a:gridCol w="432000">
                  <a:extLst>
                    <a:ext uri="{9D8B030D-6E8A-4147-A177-3AD203B41FA5}">
                      <a16:colId xmlns:a16="http://schemas.microsoft.com/office/drawing/2014/main" val="989239246"/>
                    </a:ext>
                  </a:extLst>
                </a:gridCol>
                <a:gridCol w="540000">
                  <a:extLst>
                    <a:ext uri="{9D8B030D-6E8A-4147-A177-3AD203B41FA5}">
                      <a16:colId xmlns:a16="http://schemas.microsoft.com/office/drawing/2014/main" val="2052988517"/>
                    </a:ext>
                  </a:extLst>
                </a:gridCol>
                <a:gridCol w="677333">
                  <a:extLst>
                    <a:ext uri="{9D8B030D-6E8A-4147-A177-3AD203B41FA5}">
                      <a16:colId xmlns:a16="http://schemas.microsoft.com/office/drawing/2014/main" val="387226292"/>
                    </a:ext>
                  </a:extLst>
                </a:gridCol>
              </a:tblGrid>
              <a:tr h="370840">
                <a:tc>
                  <a:txBody>
                    <a:bodyPr/>
                    <a:lstStyle/>
                    <a:p>
                      <a:pPr algn="ctr"/>
                      <a:r>
                        <a:rPr lang="en-GB" sz="1400">
                          <a:ln>
                            <a:noFill/>
                          </a:ln>
                          <a:latin typeface="Lucida Sans" panose="020B0602030504020204" pitchFamily="34" charset="0"/>
                        </a:rPr>
                        <a:t>Hole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Out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360337"/>
                  </a:ext>
                </a:extLst>
              </a:tr>
              <a:tr h="370840">
                <a:tc>
                  <a:txBody>
                    <a:bodyPr/>
                    <a:lstStyle/>
                    <a:p>
                      <a:r>
                        <a:rPr lang="en-GB" sz="1400">
                          <a:ln>
                            <a:noFill/>
                          </a:ln>
                          <a:latin typeface="Lucida Sans" panose="020B0602030504020204" pitchFamily="34" charset="0"/>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84828253"/>
                  </a:ext>
                </a:extLst>
              </a:tr>
              <a:tr h="370840">
                <a:tc>
                  <a:txBody>
                    <a:bodyPr/>
                    <a:lstStyle/>
                    <a:p>
                      <a:r>
                        <a:rPr lang="en-GB" sz="1400">
                          <a:ln>
                            <a:noFill/>
                          </a:ln>
                          <a:latin typeface="Lucida Sans" panose="020B0602030504020204" pitchFamily="34" charset="0"/>
                        </a:rPr>
                        <a:t>S.I.</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5144367"/>
                  </a:ext>
                </a:extLst>
              </a:tr>
              <a:tr h="370840">
                <a:tc>
                  <a:txBody>
                    <a:bodyPr/>
                    <a:lstStyle/>
                    <a:p>
                      <a:r>
                        <a:rPr lang="en-GB" sz="1400">
                          <a:ln>
                            <a:noFill/>
                          </a:ln>
                          <a:latin typeface="Lucida Sans" panose="020B0602030504020204" pitchFamily="34" charset="0"/>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8422977"/>
                  </a:ext>
                </a:extLst>
              </a:tr>
            </a:tbl>
          </a:graphicData>
        </a:graphic>
      </p:graphicFrame>
      <p:graphicFrame>
        <p:nvGraphicFramePr>
          <p:cNvPr id="21" name="Table 20">
            <a:extLst>
              <a:ext uri="{FF2B5EF4-FFF2-40B4-BE49-F238E27FC236}">
                <a16:creationId xmlns:a16="http://schemas.microsoft.com/office/drawing/2014/main" id="{DA83933B-353F-456C-9F87-F2145D000891}"/>
              </a:ext>
            </a:extLst>
          </p:cNvPr>
          <p:cNvGraphicFramePr>
            <a:graphicFrameLocks noGrp="1"/>
          </p:cNvGraphicFramePr>
          <p:nvPr>
            <p:extLst/>
          </p:nvPr>
        </p:nvGraphicFramePr>
        <p:xfrm>
          <a:off x="786748" y="3760777"/>
          <a:ext cx="5825333" cy="1483360"/>
        </p:xfrm>
        <a:graphic>
          <a:graphicData uri="http://schemas.openxmlformats.org/drawingml/2006/table">
            <a:tbl>
              <a:tblPr firstRow="1" bandRow="1">
                <a:tableStyleId>{F2DE63D5-997A-4646-A377-4702673A728D}</a:tableStyleId>
              </a:tblPr>
              <a:tblGrid>
                <a:gridCol w="720000">
                  <a:extLst>
                    <a:ext uri="{9D8B030D-6E8A-4147-A177-3AD203B41FA5}">
                      <a16:colId xmlns:a16="http://schemas.microsoft.com/office/drawing/2014/main" val="305887549"/>
                    </a:ext>
                  </a:extLst>
                </a:gridCol>
                <a:gridCol w="432000">
                  <a:extLst>
                    <a:ext uri="{9D8B030D-6E8A-4147-A177-3AD203B41FA5}">
                      <a16:colId xmlns:a16="http://schemas.microsoft.com/office/drawing/2014/main" val="671466339"/>
                    </a:ext>
                  </a:extLst>
                </a:gridCol>
                <a:gridCol w="432000">
                  <a:extLst>
                    <a:ext uri="{9D8B030D-6E8A-4147-A177-3AD203B41FA5}">
                      <a16:colId xmlns:a16="http://schemas.microsoft.com/office/drawing/2014/main" val="675959153"/>
                    </a:ext>
                  </a:extLst>
                </a:gridCol>
                <a:gridCol w="432000">
                  <a:extLst>
                    <a:ext uri="{9D8B030D-6E8A-4147-A177-3AD203B41FA5}">
                      <a16:colId xmlns:a16="http://schemas.microsoft.com/office/drawing/2014/main" val="3157532330"/>
                    </a:ext>
                  </a:extLst>
                </a:gridCol>
                <a:gridCol w="432000">
                  <a:extLst>
                    <a:ext uri="{9D8B030D-6E8A-4147-A177-3AD203B41FA5}">
                      <a16:colId xmlns:a16="http://schemas.microsoft.com/office/drawing/2014/main" val="1937357505"/>
                    </a:ext>
                  </a:extLst>
                </a:gridCol>
                <a:gridCol w="432000">
                  <a:extLst>
                    <a:ext uri="{9D8B030D-6E8A-4147-A177-3AD203B41FA5}">
                      <a16:colId xmlns:a16="http://schemas.microsoft.com/office/drawing/2014/main" val="4190649514"/>
                    </a:ext>
                  </a:extLst>
                </a:gridCol>
                <a:gridCol w="432000">
                  <a:extLst>
                    <a:ext uri="{9D8B030D-6E8A-4147-A177-3AD203B41FA5}">
                      <a16:colId xmlns:a16="http://schemas.microsoft.com/office/drawing/2014/main" val="2714900143"/>
                    </a:ext>
                  </a:extLst>
                </a:gridCol>
                <a:gridCol w="432000">
                  <a:extLst>
                    <a:ext uri="{9D8B030D-6E8A-4147-A177-3AD203B41FA5}">
                      <a16:colId xmlns:a16="http://schemas.microsoft.com/office/drawing/2014/main" val="4218744656"/>
                    </a:ext>
                  </a:extLst>
                </a:gridCol>
                <a:gridCol w="432000">
                  <a:extLst>
                    <a:ext uri="{9D8B030D-6E8A-4147-A177-3AD203B41FA5}">
                      <a16:colId xmlns:a16="http://schemas.microsoft.com/office/drawing/2014/main" val="2069105369"/>
                    </a:ext>
                  </a:extLst>
                </a:gridCol>
                <a:gridCol w="432000">
                  <a:extLst>
                    <a:ext uri="{9D8B030D-6E8A-4147-A177-3AD203B41FA5}">
                      <a16:colId xmlns:a16="http://schemas.microsoft.com/office/drawing/2014/main" val="3354696238"/>
                    </a:ext>
                  </a:extLst>
                </a:gridCol>
                <a:gridCol w="540000">
                  <a:extLst>
                    <a:ext uri="{9D8B030D-6E8A-4147-A177-3AD203B41FA5}">
                      <a16:colId xmlns:a16="http://schemas.microsoft.com/office/drawing/2014/main" val="576350465"/>
                    </a:ext>
                  </a:extLst>
                </a:gridCol>
                <a:gridCol w="677333">
                  <a:extLst>
                    <a:ext uri="{9D8B030D-6E8A-4147-A177-3AD203B41FA5}">
                      <a16:colId xmlns:a16="http://schemas.microsoft.com/office/drawing/2014/main" val="2905163007"/>
                    </a:ext>
                  </a:extLst>
                </a:gridCol>
              </a:tblGrid>
              <a:tr h="370840">
                <a:tc>
                  <a:txBody>
                    <a:bodyPr/>
                    <a:lstStyle/>
                    <a:p>
                      <a:pPr algn="ctr"/>
                      <a:r>
                        <a:rPr lang="en-GB" sz="1400">
                          <a:ln>
                            <a:noFill/>
                          </a:ln>
                          <a:latin typeface="Lucida Sans" panose="020B0602030504020204" pitchFamily="34" charset="0"/>
                        </a:rPr>
                        <a:t>Hole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In</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Total</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784210"/>
                  </a:ext>
                </a:extLst>
              </a:tr>
              <a:tr h="370840">
                <a:tc>
                  <a:txBody>
                    <a:bodyPr/>
                    <a:lstStyle/>
                    <a:p>
                      <a:r>
                        <a:rPr lang="en-GB" sz="1400">
                          <a:ln>
                            <a:noFill/>
                          </a:ln>
                          <a:latin typeface="Lucida Sans" panose="020B0602030504020204" pitchFamily="34" charset="0"/>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73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18013912"/>
                  </a:ext>
                </a:extLst>
              </a:tr>
              <a:tr h="370840">
                <a:tc>
                  <a:txBody>
                    <a:bodyPr/>
                    <a:lstStyle/>
                    <a:p>
                      <a:r>
                        <a:rPr lang="en-GB" sz="1400">
                          <a:ln>
                            <a:noFill/>
                          </a:ln>
                          <a:latin typeface="Lucida Sans" panose="020B0602030504020204" pitchFamily="34" charset="0"/>
                        </a:rPr>
                        <a:t>S.I.</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1400">
                          <a:ln>
                            <a:noFill/>
                          </a:ln>
                          <a:latin typeface="Lucida Sans" panose="020B0602030504020204" pitchFamily="34" charset="0"/>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1062913"/>
                  </a:ext>
                </a:extLst>
              </a:tr>
              <a:tr h="370840">
                <a:tc>
                  <a:txBody>
                    <a:bodyPr/>
                    <a:lstStyle/>
                    <a:p>
                      <a:r>
                        <a:rPr lang="en-GB" sz="1400">
                          <a:ln>
                            <a:noFill/>
                          </a:ln>
                          <a:latin typeface="Lucida Sans" panose="020B0602030504020204" pitchFamily="34" charset="0"/>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95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3081656"/>
                  </a:ext>
                </a:extLst>
              </a:tr>
            </a:tbl>
          </a:graphicData>
        </a:graphic>
      </p:graphicFrame>
      <p:sp>
        <p:nvSpPr>
          <p:cNvPr id="27" name="TextBox 26">
            <a:extLst>
              <a:ext uri="{FF2B5EF4-FFF2-40B4-BE49-F238E27FC236}">
                <a16:creationId xmlns:a16="http://schemas.microsoft.com/office/drawing/2014/main" id="{CD4CA294-B087-4EF2-9E5E-104234349ECF}"/>
              </a:ext>
            </a:extLst>
          </p:cNvPr>
          <p:cNvSpPr txBox="1"/>
          <p:nvPr/>
        </p:nvSpPr>
        <p:spPr>
          <a:xfrm>
            <a:off x="695519" y="925150"/>
            <a:ext cx="6130204"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Sunnyside Golf 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Bronze Tees Course Rating:  72.1            Slope Rating:  122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Name of Player:   </a:t>
            </a:r>
            <a:r>
              <a:rPr kumimoji="0" lang="en-GB" sz="1600"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Janet Smith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Course Handicap:    </a:t>
            </a:r>
            <a:r>
              <a:rPr kumimoji="0" lang="en-GB" sz="1600" b="1" i="0" u="none" strike="noStrike" kern="1200" cap="none" spc="0" normalizeH="0" baseline="0" noProof="0">
                <a:ln>
                  <a:noFill/>
                </a:ln>
                <a:solidFill>
                  <a:prstClr val="black"/>
                </a:solidFill>
                <a:effectLst/>
                <a:uLnTx/>
                <a:uFillTx/>
                <a:latin typeface="Lucida Sans" panose="020B0602030504020204" pitchFamily="34" charset="0"/>
                <a:ea typeface="+mn-ea"/>
                <a:cs typeface="+mn-cs"/>
              </a:rPr>
              <a:t>18</a:t>
            </a:r>
          </a:p>
        </p:txBody>
      </p:sp>
      <p:cxnSp>
        <p:nvCxnSpPr>
          <p:cNvPr id="5" name="Straight Connector 4">
            <a:extLst>
              <a:ext uri="{FF2B5EF4-FFF2-40B4-BE49-F238E27FC236}">
                <a16:creationId xmlns:a16="http://schemas.microsoft.com/office/drawing/2014/main" id="{6DA7A46A-51A2-4582-8BD8-B2A9E89E4384}"/>
              </a:ext>
            </a:extLst>
          </p:cNvPr>
          <p:cNvCxnSpPr/>
          <p:nvPr/>
        </p:nvCxnSpPr>
        <p:spPr>
          <a:xfrm>
            <a:off x="4420074" y="4501323"/>
            <a:ext cx="61694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280D04-5433-49B0-B267-C1129C31C0CE}"/>
              </a:ext>
            </a:extLst>
          </p:cNvPr>
          <p:cNvCxnSpPr/>
          <p:nvPr/>
        </p:nvCxnSpPr>
        <p:spPr>
          <a:xfrm>
            <a:off x="3988106" y="4871178"/>
            <a:ext cx="63897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586343B-7ACA-47E7-8903-299E3D2D0E55}"/>
              </a:ext>
            </a:extLst>
          </p:cNvPr>
          <p:cNvCxnSpPr>
            <a:cxnSpLocks/>
          </p:cNvCxnSpPr>
          <p:nvPr/>
        </p:nvCxnSpPr>
        <p:spPr>
          <a:xfrm>
            <a:off x="4985565" y="5857754"/>
            <a:ext cx="642373"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B2D657F0-4AF6-49D1-A468-03ED9ECAABD1}"/>
              </a:ext>
            </a:extLst>
          </p:cNvPr>
          <p:cNvSpPr txBox="1"/>
          <p:nvPr/>
        </p:nvSpPr>
        <p:spPr>
          <a:xfrm>
            <a:off x="4627084" y="5653938"/>
            <a:ext cx="55707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7             </a:t>
            </a:r>
            <a:r>
              <a:rPr kumimoji="0" lang="en-GB" sz="1800" b="0" i="0" u="none" strike="noStrike" kern="1200" cap="none" spc="0" normalizeH="0" baseline="0" noProof="0">
                <a:ln>
                  <a:noFill/>
                </a:ln>
                <a:solidFill>
                  <a:prstClr val="black"/>
                </a:solidFill>
                <a:effectLst/>
                <a:highlight>
                  <a:srgbClr val="FFFF00"/>
                </a:highlight>
                <a:uLnTx/>
                <a:uFillTx/>
                <a:latin typeface="Lucida Sans" panose="020B0602030504020204" pitchFamily="34" charset="0"/>
                <a:ea typeface="+mn-ea"/>
                <a:cs typeface="+mn-cs"/>
              </a:rPr>
              <a:t>=</a:t>
            </a: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   Net double bogey adjustment </a:t>
            </a:r>
            <a:r>
              <a:rPr kumimoji="0" lang="en-GB" sz="1800" b="0" i="0" u="none" strike="noStrike" kern="1200" cap="none" spc="0" normalizeH="0" baseline="0" noProof="0">
                <a:ln>
                  <a:noFill/>
                </a:ln>
                <a:solidFill>
                  <a:prstClr val="black"/>
                </a:solidFill>
                <a:effectLst/>
                <a:highlight>
                  <a:srgbClr val="FFFF00"/>
                </a:highlight>
                <a:uLnTx/>
                <a:uFillTx/>
                <a:latin typeface="Lucida Sans" panose="020B0602030504020204" pitchFamily="34" charset="0"/>
                <a:ea typeface="+mn-ea"/>
                <a:cs typeface="+mn-cs"/>
              </a:rPr>
              <a:t>of -1</a:t>
            </a:r>
          </a:p>
        </p:txBody>
      </p:sp>
      <p:cxnSp>
        <p:nvCxnSpPr>
          <p:cNvPr id="22" name="Straight Arrow Connector 21">
            <a:extLst>
              <a:ext uri="{FF2B5EF4-FFF2-40B4-BE49-F238E27FC236}">
                <a16:creationId xmlns:a16="http://schemas.microsoft.com/office/drawing/2014/main" id="{B227BE7F-857C-433B-BDD3-B77610C6A23A}"/>
              </a:ext>
            </a:extLst>
          </p:cNvPr>
          <p:cNvCxnSpPr>
            <a:cxnSpLocks/>
          </p:cNvCxnSpPr>
          <p:nvPr/>
        </p:nvCxnSpPr>
        <p:spPr>
          <a:xfrm>
            <a:off x="4778972" y="5244137"/>
            <a:ext cx="0" cy="45592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3" name="Title 5">
            <a:extLst>
              <a:ext uri="{FF2B5EF4-FFF2-40B4-BE49-F238E27FC236}">
                <a16:creationId xmlns:a16="http://schemas.microsoft.com/office/drawing/2014/main" id="{E6F1096B-E346-4F20-A929-91F6CDFD3AD7}"/>
              </a:ext>
            </a:extLst>
          </p:cNvPr>
          <p:cNvSpPr>
            <a:spLocks noGrp="1"/>
          </p:cNvSpPr>
          <p:nvPr>
            <p:ph type="title"/>
          </p:nvPr>
        </p:nvSpPr>
        <p:spPr>
          <a:xfrm>
            <a:off x="0" y="8692"/>
            <a:ext cx="12192000" cy="914400"/>
          </a:xfrm>
        </p:spPr>
        <p:txBody>
          <a:bodyPr/>
          <a:lstStyle/>
          <a:p>
            <a:r>
              <a:rPr lang="en-US">
                <a:cs typeface="Arial"/>
              </a:rPr>
              <a:t>Application of Net Double Bogey Adjustment</a:t>
            </a:r>
            <a:endParaRPr lang="en-US"/>
          </a:p>
        </p:txBody>
      </p:sp>
    </p:spTree>
    <p:extLst>
      <p:ext uri="{BB962C8B-B14F-4D97-AF65-F5344CB8AC3E}">
        <p14:creationId xmlns:p14="http://schemas.microsoft.com/office/powerpoint/2010/main" val="1831790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3160AA18-D357-4311-B161-CA9644B0076E}"/>
              </a:ext>
            </a:extLst>
          </p:cNvPr>
          <p:cNvGraphicFramePr>
            <a:graphicFrameLocks noGrp="1"/>
          </p:cNvGraphicFramePr>
          <p:nvPr>
            <p:extLst/>
          </p:nvPr>
        </p:nvGraphicFramePr>
        <p:xfrm>
          <a:off x="786748" y="2094051"/>
          <a:ext cx="5825333" cy="1483360"/>
        </p:xfrm>
        <a:graphic>
          <a:graphicData uri="http://schemas.openxmlformats.org/drawingml/2006/table">
            <a:tbl>
              <a:tblPr firstRow="1" bandRow="1">
                <a:tableStyleId>{F2DE63D5-997A-4646-A377-4702673A728D}</a:tableStyleId>
              </a:tblPr>
              <a:tblGrid>
                <a:gridCol w="720000">
                  <a:extLst>
                    <a:ext uri="{9D8B030D-6E8A-4147-A177-3AD203B41FA5}">
                      <a16:colId xmlns:a16="http://schemas.microsoft.com/office/drawing/2014/main" val="3354414926"/>
                    </a:ext>
                  </a:extLst>
                </a:gridCol>
                <a:gridCol w="432000">
                  <a:extLst>
                    <a:ext uri="{9D8B030D-6E8A-4147-A177-3AD203B41FA5}">
                      <a16:colId xmlns:a16="http://schemas.microsoft.com/office/drawing/2014/main" val="2707265120"/>
                    </a:ext>
                  </a:extLst>
                </a:gridCol>
                <a:gridCol w="432000">
                  <a:extLst>
                    <a:ext uri="{9D8B030D-6E8A-4147-A177-3AD203B41FA5}">
                      <a16:colId xmlns:a16="http://schemas.microsoft.com/office/drawing/2014/main" val="334624665"/>
                    </a:ext>
                  </a:extLst>
                </a:gridCol>
                <a:gridCol w="432000">
                  <a:extLst>
                    <a:ext uri="{9D8B030D-6E8A-4147-A177-3AD203B41FA5}">
                      <a16:colId xmlns:a16="http://schemas.microsoft.com/office/drawing/2014/main" val="327256253"/>
                    </a:ext>
                  </a:extLst>
                </a:gridCol>
                <a:gridCol w="432000">
                  <a:extLst>
                    <a:ext uri="{9D8B030D-6E8A-4147-A177-3AD203B41FA5}">
                      <a16:colId xmlns:a16="http://schemas.microsoft.com/office/drawing/2014/main" val="4189733707"/>
                    </a:ext>
                  </a:extLst>
                </a:gridCol>
                <a:gridCol w="432000">
                  <a:extLst>
                    <a:ext uri="{9D8B030D-6E8A-4147-A177-3AD203B41FA5}">
                      <a16:colId xmlns:a16="http://schemas.microsoft.com/office/drawing/2014/main" val="3224547558"/>
                    </a:ext>
                  </a:extLst>
                </a:gridCol>
                <a:gridCol w="432000">
                  <a:extLst>
                    <a:ext uri="{9D8B030D-6E8A-4147-A177-3AD203B41FA5}">
                      <a16:colId xmlns:a16="http://schemas.microsoft.com/office/drawing/2014/main" val="266377661"/>
                    </a:ext>
                  </a:extLst>
                </a:gridCol>
                <a:gridCol w="432000">
                  <a:extLst>
                    <a:ext uri="{9D8B030D-6E8A-4147-A177-3AD203B41FA5}">
                      <a16:colId xmlns:a16="http://schemas.microsoft.com/office/drawing/2014/main" val="2505772721"/>
                    </a:ext>
                  </a:extLst>
                </a:gridCol>
                <a:gridCol w="432000">
                  <a:extLst>
                    <a:ext uri="{9D8B030D-6E8A-4147-A177-3AD203B41FA5}">
                      <a16:colId xmlns:a16="http://schemas.microsoft.com/office/drawing/2014/main" val="4252866749"/>
                    </a:ext>
                  </a:extLst>
                </a:gridCol>
                <a:gridCol w="432000">
                  <a:extLst>
                    <a:ext uri="{9D8B030D-6E8A-4147-A177-3AD203B41FA5}">
                      <a16:colId xmlns:a16="http://schemas.microsoft.com/office/drawing/2014/main" val="989239246"/>
                    </a:ext>
                  </a:extLst>
                </a:gridCol>
                <a:gridCol w="540000">
                  <a:extLst>
                    <a:ext uri="{9D8B030D-6E8A-4147-A177-3AD203B41FA5}">
                      <a16:colId xmlns:a16="http://schemas.microsoft.com/office/drawing/2014/main" val="2052988517"/>
                    </a:ext>
                  </a:extLst>
                </a:gridCol>
                <a:gridCol w="677333">
                  <a:extLst>
                    <a:ext uri="{9D8B030D-6E8A-4147-A177-3AD203B41FA5}">
                      <a16:colId xmlns:a16="http://schemas.microsoft.com/office/drawing/2014/main" val="387226292"/>
                    </a:ext>
                  </a:extLst>
                </a:gridCol>
              </a:tblGrid>
              <a:tr h="370840">
                <a:tc>
                  <a:txBody>
                    <a:bodyPr/>
                    <a:lstStyle/>
                    <a:p>
                      <a:pPr algn="ctr"/>
                      <a:r>
                        <a:rPr lang="en-GB" sz="1400">
                          <a:ln>
                            <a:noFill/>
                          </a:ln>
                          <a:latin typeface="Lucida Sans" panose="020B0602030504020204" pitchFamily="34" charset="0"/>
                        </a:rPr>
                        <a:t>Hole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Out</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360337"/>
                  </a:ext>
                </a:extLst>
              </a:tr>
              <a:tr h="370840">
                <a:tc>
                  <a:txBody>
                    <a:bodyPr/>
                    <a:lstStyle/>
                    <a:p>
                      <a:r>
                        <a:rPr lang="en-GB" sz="1400">
                          <a:ln>
                            <a:noFill/>
                          </a:ln>
                          <a:latin typeface="Lucida Sans" panose="020B0602030504020204" pitchFamily="34" charset="0"/>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84828253"/>
                  </a:ext>
                </a:extLst>
              </a:tr>
              <a:tr h="370840">
                <a:tc>
                  <a:txBody>
                    <a:bodyPr/>
                    <a:lstStyle/>
                    <a:p>
                      <a:r>
                        <a:rPr lang="en-GB" sz="1400">
                          <a:ln>
                            <a:noFill/>
                          </a:ln>
                          <a:latin typeface="Lucida Sans" panose="020B0602030504020204" pitchFamily="34" charset="0"/>
                        </a:rPr>
                        <a:t>S.I.</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5144367"/>
                  </a:ext>
                </a:extLst>
              </a:tr>
              <a:tr h="370840">
                <a:tc>
                  <a:txBody>
                    <a:bodyPr/>
                    <a:lstStyle/>
                    <a:p>
                      <a:r>
                        <a:rPr lang="en-GB" sz="1400">
                          <a:ln>
                            <a:noFill/>
                          </a:ln>
                          <a:latin typeface="Lucida Sans" panose="020B0602030504020204" pitchFamily="34" charset="0"/>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8422977"/>
                  </a:ext>
                </a:extLst>
              </a:tr>
            </a:tbl>
          </a:graphicData>
        </a:graphic>
      </p:graphicFrame>
      <p:graphicFrame>
        <p:nvGraphicFramePr>
          <p:cNvPr id="21" name="Table 20">
            <a:extLst>
              <a:ext uri="{FF2B5EF4-FFF2-40B4-BE49-F238E27FC236}">
                <a16:creationId xmlns:a16="http://schemas.microsoft.com/office/drawing/2014/main" id="{DA83933B-353F-456C-9F87-F2145D000891}"/>
              </a:ext>
            </a:extLst>
          </p:cNvPr>
          <p:cNvGraphicFramePr>
            <a:graphicFrameLocks noGrp="1"/>
          </p:cNvGraphicFramePr>
          <p:nvPr>
            <p:extLst/>
          </p:nvPr>
        </p:nvGraphicFramePr>
        <p:xfrm>
          <a:off x="786748" y="3760777"/>
          <a:ext cx="5825333" cy="1483360"/>
        </p:xfrm>
        <a:graphic>
          <a:graphicData uri="http://schemas.openxmlformats.org/drawingml/2006/table">
            <a:tbl>
              <a:tblPr firstRow="1" bandRow="1">
                <a:tableStyleId>{F2DE63D5-997A-4646-A377-4702673A728D}</a:tableStyleId>
              </a:tblPr>
              <a:tblGrid>
                <a:gridCol w="720000">
                  <a:extLst>
                    <a:ext uri="{9D8B030D-6E8A-4147-A177-3AD203B41FA5}">
                      <a16:colId xmlns:a16="http://schemas.microsoft.com/office/drawing/2014/main" val="305887549"/>
                    </a:ext>
                  </a:extLst>
                </a:gridCol>
                <a:gridCol w="432000">
                  <a:extLst>
                    <a:ext uri="{9D8B030D-6E8A-4147-A177-3AD203B41FA5}">
                      <a16:colId xmlns:a16="http://schemas.microsoft.com/office/drawing/2014/main" val="671466339"/>
                    </a:ext>
                  </a:extLst>
                </a:gridCol>
                <a:gridCol w="432000">
                  <a:extLst>
                    <a:ext uri="{9D8B030D-6E8A-4147-A177-3AD203B41FA5}">
                      <a16:colId xmlns:a16="http://schemas.microsoft.com/office/drawing/2014/main" val="675959153"/>
                    </a:ext>
                  </a:extLst>
                </a:gridCol>
                <a:gridCol w="432000">
                  <a:extLst>
                    <a:ext uri="{9D8B030D-6E8A-4147-A177-3AD203B41FA5}">
                      <a16:colId xmlns:a16="http://schemas.microsoft.com/office/drawing/2014/main" val="3157532330"/>
                    </a:ext>
                  </a:extLst>
                </a:gridCol>
                <a:gridCol w="432000">
                  <a:extLst>
                    <a:ext uri="{9D8B030D-6E8A-4147-A177-3AD203B41FA5}">
                      <a16:colId xmlns:a16="http://schemas.microsoft.com/office/drawing/2014/main" val="1937357505"/>
                    </a:ext>
                  </a:extLst>
                </a:gridCol>
                <a:gridCol w="432000">
                  <a:extLst>
                    <a:ext uri="{9D8B030D-6E8A-4147-A177-3AD203B41FA5}">
                      <a16:colId xmlns:a16="http://schemas.microsoft.com/office/drawing/2014/main" val="4190649514"/>
                    </a:ext>
                  </a:extLst>
                </a:gridCol>
                <a:gridCol w="432000">
                  <a:extLst>
                    <a:ext uri="{9D8B030D-6E8A-4147-A177-3AD203B41FA5}">
                      <a16:colId xmlns:a16="http://schemas.microsoft.com/office/drawing/2014/main" val="2714900143"/>
                    </a:ext>
                  </a:extLst>
                </a:gridCol>
                <a:gridCol w="432000">
                  <a:extLst>
                    <a:ext uri="{9D8B030D-6E8A-4147-A177-3AD203B41FA5}">
                      <a16:colId xmlns:a16="http://schemas.microsoft.com/office/drawing/2014/main" val="4218744656"/>
                    </a:ext>
                  </a:extLst>
                </a:gridCol>
                <a:gridCol w="432000">
                  <a:extLst>
                    <a:ext uri="{9D8B030D-6E8A-4147-A177-3AD203B41FA5}">
                      <a16:colId xmlns:a16="http://schemas.microsoft.com/office/drawing/2014/main" val="2069105369"/>
                    </a:ext>
                  </a:extLst>
                </a:gridCol>
                <a:gridCol w="432000">
                  <a:extLst>
                    <a:ext uri="{9D8B030D-6E8A-4147-A177-3AD203B41FA5}">
                      <a16:colId xmlns:a16="http://schemas.microsoft.com/office/drawing/2014/main" val="3354696238"/>
                    </a:ext>
                  </a:extLst>
                </a:gridCol>
                <a:gridCol w="540000">
                  <a:extLst>
                    <a:ext uri="{9D8B030D-6E8A-4147-A177-3AD203B41FA5}">
                      <a16:colId xmlns:a16="http://schemas.microsoft.com/office/drawing/2014/main" val="576350465"/>
                    </a:ext>
                  </a:extLst>
                </a:gridCol>
                <a:gridCol w="677333">
                  <a:extLst>
                    <a:ext uri="{9D8B030D-6E8A-4147-A177-3AD203B41FA5}">
                      <a16:colId xmlns:a16="http://schemas.microsoft.com/office/drawing/2014/main" val="2905163007"/>
                    </a:ext>
                  </a:extLst>
                </a:gridCol>
              </a:tblGrid>
              <a:tr h="370840">
                <a:tc>
                  <a:txBody>
                    <a:bodyPr/>
                    <a:lstStyle/>
                    <a:p>
                      <a:pPr algn="ctr"/>
                      <a:r>
                        <a:rPr lang="en-GB" sz="1400">
                          <a:ln>
                            <a:noFill/>
                          </a:ln>
                          <a:latin typeface="Lucida Sans" panose="020B0602030504020204" pitchFamily="34" charset="0"/>
                        </a:rPr>
                        <a:t>Hole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11</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In</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1400">
                          <a:ln>
                            <a:noFill/>
                          </a:ln>
                          <a:latin typeface="Lucida Sans" panose="020B0602030504020204" pitchFamily="34" charset="0"/>
                        </a:rPr>
                        <a:t>Total</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784210"/>
                  </a:ext>
                </a:extLst>
              </a:tr>
              <a:tr h="370840">
                <a:tc>
                  <a:txBody>
                    <a:bodyPr/>
                    <a:lstStyle/>
                    <a:p>
                      <a:r>
                        <a:rPr lang="en-GB" sz="1400">
                          <a:ln>
                            <a:noFill/>
                          </a:ln>
                          <a:latin typeface="Lucida Sans" panose="020B0602030504020204" pitchFamily="34" charset="0"/>
                        </a:rPr>
                        <a:t>Par</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36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73</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18013912"/>
                  </a:ext>
                </a:extLst>
              </a:tr>
              <a:tr h="370840">
                <a:tc>
                  <a:txBody>
                    <a:bodyPr/>
                    <a:lstStyle/>
                    <a:p>
                      <a:r>
                        <a:rPr lang="en-GB" sz="1400">
                          <a:ln>
                            <a:noFill/>
                          </a:ln>
                          <a:latin typeface="Lucida Sans" panose="020B0602030504020204" pitchFamily="34" charset="0"/>
                        </a:rPr>
                        <a:t>S.I.</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10</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16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2</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1400">
                          <a:ln>
                            <a:noFill/>
                          </a:ln>
                          <a:latin typeface="Lucida Sans" panose="020B0602030504020204" pitchFamily="34" charset="0"/>
                        </a:rPr>
                        <a:t>14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400">
                        <a:ln>
                          <a:noFill/>
                        </a:ln>
                        <a:latin typeface="Lucida Sans" panose="020B0602030504020204" pitchFamily="34" charset="0"/>
                      </a:endParaRP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1062913"/>
                  </a:ext>
                </a:extLst>
              </a:tr>
              <a:tr h="370840">
                <a:tc>
                  <a:txBody>
                    <a:bodyPr/>
                    <a:lstStyle/>
                    <a:p>
                      <a:r>
                        <a:rPr lang="en-GB" sz="1400">
                          <a:ln>
                            <a:noFill/>
                          </a:ln>
                          <a:latin typeface="Lucida Sans" panose="020B0602030504020204" pitchFamily="34" charset="0"/>
                        </a:rPr>
                        <a:t>Score</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6</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7</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8</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1400" b="1">
                          <a:ln>
                            <a:noFill/>
                          </a:ln>
                          <a:latin typeface="Lucida Sans" panose="020B0602030504020204" pitchFamily="34" charset="0"/>
                        </a:rPr>
                        <a:t>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49</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400" b="1">
                          <a:ln>
                            <a:noFill/>
                          </a:ln>
                          <a:latin typeface="Lucida Sans" panose="020B0602030504020204" pitchFamily="34" charset="0"/>
                        </a:rPr>
                        <a:t>95</a:t>
                      </a:r>
                    </a:p>
                  </a:txBody>
                  <a:tcPr>
                    <a:lnL w="6350" cap="flat" cmpd="sng" algn="ctr">
                      <a:solidFill>
                        <a:schemeClr val="tx1">
                          <a:lumMod val="65000"/>
                          <a:lumOff val="35000"/>
                        </a:schemeClr>
                      </a:solidFill>
                      <a:prstDash val="sysDash"/>
                      <a:round/>
                      <a:headEnd type="none" w="med" len="med"/>
                      <a:tailEnd type="none" w="med" len="med"/>
                    </a:lnL>
                    <a:lnR w="6350" cap="flat" cmpd="sng" algn="ctr">
                      <a:solidFill>
                        <a:schemeClr val="tx1">
                          <a:lumMod val="65000"/>
                          <a:lumOff val="35000"/>
                        </a:schemeClr>
                      </a:solidFill>
                      <a:prstDash val="sysDash"/>
                      <a:round/>
                      <a:headEnd type="none" w="med" len="med"/>
                      <a:tailEnd type="none" w="med" len="med"/>
                    </a:lnR>
                    <a:lnT w="6350" cap="flat" cmpd="sng" algn="ctr">
                      <a:solidFill>
                        <a:schemeClr val="tx1">
                          <a:lumMod val="65000"/>
                          <a:lumOff val="35000"/>
                        </a:schemeClr>
                      </a:solidFill>
                      <a:prstDash val="sysDash"/>
                      <a:round/>
                      <a:headEnd type="none" w="med" len="med"/>
                      <a:tailEnd type="none" w="med" len="med"/>
                    </a:lnT>
                    <a:lnB w="6350" cap="flat" cmpd="sng" algn="ctr">
                      <a:solidFill>
                        <a:schemeClr val="tx1">
                          <a:lumMod val="65000"/>
                          <a:lumOff val="35000"/>
                        </a:schemeClr>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3081656"/>
                  </a:ext>
                </a:extLst>
              </a:tr>
            </a:tbl>
          </a:graphicData>
        </a:graphic>
      </p:graphicFrame>
      <p:sp>
        <p:nvSpPr>
          <p:cNvPr id="27" name="TextBox 26">
            <a:extLst>
              <a:ext uri="{FF2B5EF4-FFF2-40B4-BE49-F238E27FC236}">
                <a16:creationId xmlns:a16="http://schemas.microsoft.com/office/drawing/2014/main" id="{CD4CA294-B087-4EF2-9E5E-104234349ECF}"/>
              </a:ext>
            </a:extLst>
          </p:cNvPr>
          <p:cNvSpPr txBox="1"/>
          <p:nvPr/>
        </p:nvSpPr>
        <p:spPr>
          <a:xfrm>
            <a:off x="695519" y="925150"/>
            <a:ext cx="6130204"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Sunnyside Golf 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Bronze Tees Course Rating:  72.1            Slope Rating:  122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Name of Player:   </a:t>
            </a:r>
            <a:r>
              <a:rPr kumimoji="0" lang="en-GB" sz="1600"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Janet Smith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Course Handicap:    </a:t>
            </a:r>
            <a:r>
              <a:rPr kumimoji="0" lang="en-GB" sz="1600" b="1" i="0" u="none" strike="noStrike" kern="1200" cap="none" spc="0" normalizeH="0" baseline="0" noProof="0">
                <a:ln>
                  <a:noFill/>
                </a:ln>
                <a:solidFill>
                  <a:prstClr val="black"/>
                </a:solidFill>
                <a:effectLst/>
                <a:uLnTx/>
                <a:uFillTx/>
                <a:latin typeface="Lucida Sans" panose="020B0602030504020204" pitchFamily="34" charset="0"/>
                <a:ea typeface="+mn-ea"/>
                <a:cs typeface="+mn-cs"/>
              </a:rPr>
              <a:t>18</a:t>
            </a:r>
          </a:p>
        </p:txBody>
      </p:sp>
      <p:cxnSp>
        <p:nvCxnSpPr>
          <p:cNvPr id="7" name="Straight Connector 6">
            <a:extLst>
              <a:ext uri="{FF2B5EF4-FFF2-40B4-BE49-F238E27FC236}">
                <a16:creationId xmlns:a16="http://schemas.microsoft.com/office/drawing/2014/main" id="{84280D04-5433-49B0-B267-C1129C31C0CE}"/>
              </a:ext>
            </a:extLst>
          </p:cNvPr>
          <p:cNvCxnSpPr/>
          <p:nvPr/>
        </p:nvCxnSpPr>
        <p:spPr>
          <a:xfrm>
            <a:off x="3988106" y="4871178"/>
            <a:ext cx="63897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586343B-7ACA-47E7-8903-299E3D2D0E55}"/>
              </a:ext>
            </a:extLst>
          </p:cNvPr>
          <p:cNvCxnSpPr>
            <a:cxnSpLocks/>
          </p:cNvCxnSpPr>
          <p:nvPr/>
        </p:nvCxnSpPr>
        <p:spPr>
          <a:xfrm>
            <a:off x="4985565" y="5857754"/>
            <a:ext cx="642373"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B2D657F0-4AF6-49D1-A468-03ED9ECAABD1}"/>
              </a:ext>
            </a:extLst>
          </p:cNvPr>
          <p:cNvSpPr txBox="1"/>
          <p:nvPr/>
        </p:nvSpPr>
        <p:spPr>
          <a:xfrm>
            <a:off x="4627084" y="5653938"/>
            <a:ext cx="55707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7             </a:t>
            </a:r>
            <a:r>
              <a:rPr kumimoji="0" lang="en-GB" sz="1800" b="0" i="0" u="none" strike="noStrike" kern="1200" cap="none" spc="0" normalizeH="0" baseline="0" noProof="0">
                <a:ln>
                  <a:noFill/>
                </a:ln>
                <a:solidFill>
                  <a:prstClr val="black"/>
                </a:solidFill>
                <a:effectLst/>
                <a:highlight>
                  <a:srgbClr val="FFFF00"/>
                </a:highlight>
                <a:uLnTx/>
                <a:uFillTx/>
                <a:latin typeface="Lucida Sans" panose="020B0602030504020204" pitchFamily="34" charset="0"/>
                <a:ea typeface="+mn-ea"/>
                <a:cs typeface="+mn-cs"/>
              </a:rPr>
              <a:t>=</a:t>
            </a: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   Net double bogey adjustment </a:t>
            </a:r>
            <a:r>
              <a:rPr kumimoji="0" lang="en-GB" sz="1800" b="0" i="0" u="none" strike="noStrike" kern="1200" cap="none" spc="0" normalizeH="0" baseline="0" noProof="0">
                <a:ln>
                  <a:noFill/>
                </a:ln>
                <a:solidFill>
                  <a:prstClr val="black"/>
                </a:solidFill>
                <a:effectLst/>
                <a:highlight>
                  <a:srgbClr val="FFFF00"/>
                </a:highlight>
                <a:uLnTx/>
                <a:uFillTx/>
                <a:latin typeface="Lucida Sans" panose="020B0602030504020204" pitchFamily="34" charset="0"/>
                <a:ea typeface="+mn-ea"/>
                <a:cs typeface="+mn-cs"/>
              </a:rPr>
              <a:t>of -1</a:t>
            </a:r>
          </a:p>
        </p:txBody>
      </p:sp>
      <p:cxnSp>
        <p:nvCxnSpPr>
          <p:cNvPr id="22" name="Straight Arrow Connector 21">
            <a:extLst>
              <a:ext uri="{FF2B5EF4-FFF2-40B4-BE49-F238E27FC236}">
                <a16:creationId xmlns:a16="http://schemas.microsoft.com/office/drawing/2014/main" id="{B227BE7F-857C-433B-BDD3-B77610C6A23A}"/>
              </a:ext>
            </a:extLst>
          </p:cNvPr>
          <p:cNvCxnSpPr>
            <a:cxnSpLocks/>
          </p:cNvCxnSpPr>
          <p:nvPr/>
        </p:nvCxnSpPr>
        <p:spPr>
          <a:xfrm>
            <a:off x="4778972" y="5242617"/>
            <a:ext cx="0" cy="45744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B1661C9D-AD67-4FAD-9D86-A86A0507F813}"/>
              </a:ext>
            </a:extLst>
          </p:cNvPr>
          <p:cNvCxnSpPr/>
          <p:nvPr/>
        </p:nvCxnSpPr>
        <p:spPr>
          <a:xfrm>
            <a:off x="6741042" y="5071730"/>
            <a:ext cx="616688"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81558D4-511E-44CE-8A8E-0C840D33D9FF}"/>
              </a:ext>
            </a:extLst>
          </p:cNvPr>
          <p:cNvSpPr txBox="1"/>
          <p:nvPr/>
        </p:nvSpPr>
        <p:spPr>
          <a:xfrm>
            <a:off x="7371242" y="4873285"/>
            <a:ext cx="914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94</a:t>
            </a:r>
          </a:p>
        </p:txBody>
      </p:sp>
      <p:sp>
        <p:nvSpPr>
          <p:cNvPr id="14" name="Rectangle: Rounded Corners 13">
            <a:extLst>
              <a:ext uri="{FF2B5EF4-FFF2-40B4-BE49-F238E27FC236}">
                <a16:creationId xmlns:a16="http://schemas.microsoft.com/office/drawing/2014/main" id="{1F0816E4-123C-41F4-9A04-F57ECD4AE715}"/>
              </a:ext>
            </a:extLst>
          </p:cNvPr>
          <p:cNvSpPr/>
          <p:nvPr/>
        </p:nvSpPr>
        <p:spPr>
          <a:xfrm>
            <a:off x="7127576" y="2967335"/>
            <a:ext cx="4164046" cy="1021556"/>
          </a:xfrm>
          <a:prstGeom prst="roundRect">
            <a:avLst/>
          </a:prstGeom>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Score for Competition = 95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Score for Handicap Purposes = 94</a:t>
            </a:r>
          </a:p>
        </p:txBody>
      </p:sp>
      <p:sp>
        <p:nvSpPr>
          <p:cNvPr id="16" name="Title 5">
            <a:extLst>
              <a:ext uri="{FF2B5EF4-FFF2-40B4-BE49-F238E27FC236}">
                <a16:creationId xmlns:a16="http://schemas.microsoft.com/office/drawing/2014/main" id="{C606C480-E6B6-4377-AB77-037C53A492B9}"/>
              </a:ext>
            </a:extLst>
          </p:cNvPr>
          <p:cNvSpPr>
            <a:spLocks noGrp="1"/>
          </p:cNvSpPr>
          <p:nvPr>
            <p:ph type="title"/>
          </p:nvPr>
        </p:nvSpPr>
        <p:spPr>
          <a:xfrm>
            <a:off x="0" y="8692"/>
            <a:ext cx="12192000" cy="914400"/>
          </a:xfrm>
        </p:spPr>
        <p:txBody>
          <a:bodyPr/>
          <a:lstStyle/>
          <a:p>
            <a:r>
              <a:rPr lang="en-US">
                <a:cs typeface="Arial"/>
              </a:rPr>
              <a:t>Application of Net Double Bogey Adjustment</a:t>
            </a:r>
            <a:endParaRPr lang="en-US"/>
          </a:p>
        </p:txBody>
      </p:sp>
    </p:spTree>
    <p:extLst>
      <p:ext uri="{BB962C8B-B14F-4D97-AF65-F5344CB8AC3E}">
        <p14:creationId xmlns:p14="http://schemas.microsoft.com/office/powerpoint/2010/main" val="189859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5084" b="7066"/>
          <a:stretch/>
        </p:blipFill>
        <p:spPr>
          <a:xfrm>
            <a:off x="1802936" y="1059352"/>
            <a:ext cx="8055411" cy="4739296"/>
          </a:xfrm>
          <a:prstGeom prst="rect">
            <a:avLst/>
          </a:prstGeom>
        </p:spPr>
      </p:pic>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3" name="Picture 4">
            <a:extLst>
              <a:ext uri="{FF2B5EF4-FFF2-40B4-BE49-F238E27FC236}">
                <a16:creationId xmlns:a16="http://schemas.microsoft.com/office/drawing/2014/main" id="{B9F6592D-21DA-4F63-9577-5AF1A9710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881" y="1040009"/>
            <a:ext cx="9911201" cy="479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86FBADEB-967A-445E-AB27-D63CEC7A0532}"/>
              </a:ext>
            </a:extLst>
          </p:cNvPr>
          <p:cNvSpPr>
            <a:spLocks noGrp="1"/>
          </p:cNvSpPr>
          <p:nvPr>
            <p:ph type="title"/>
          </p:nvPr>
        </p:nvSpPr>
        <p:spPr>
          <a:xfrm>
            <a:off x="0" y="0"/>
            <a:ext cx="12192000" cy="914400"/>
          </a:xfrm>
        </p:spPr>
        <p:txBody>
          <a:bodyPr/>
          <a:lstStyle/>
          <a:p>
            <a:r>
              <a:rPr lang="en-US">
                <a:cs typeface="Arial"/>
              </a:rPr>
              <a:t>Six Systems to One</a:t>
            </a:r>
            <a:endParaRPr lang="en-US"/>
          </a:p>
        </p:txBody>
      </p:sp>
      <p:grpSp>
        <p:nvGrpSpPr>
          <p:cNvPr id="25" name="Group 24">
            <a:extLst>
              <a:ext uri="{FF2B5EF4-FFF2-40B4-BE49-F238E27FC236}">
                <a16:creationId xmlns:a16="http://schemas.microsoft.com/office/drawing/2014/main" id="{C52953C9-6BE3-4363-A9AE-97CFB89A2418}"/>
              </a:ext>
            </a:extLst>
          </p:cNvPr>
          <p:cNvGrpSpPr/>
          <p:nvPr/>
        </p:nvGrpSpPr>
        <p:grpSpPr>
          <a:xfrm>
            <a:off x="449918" y="1165853"/>
            <a:ext cx="1302535" cy="4409307"/>
            <a:chOff x="449918" y="1165853"/>
            <a:chExt cx="1302535" cy="4409307"/>
          </a:xfrm>
        </p:grpSpPr>
        <p:grpSp>
          <p:nvGrpSpPr>
            <p:cNvPr id="12" name="Group 11">
              <a:extLst>
                <a:ext uri="{FF2B5EF4-FFF2-40B4-BE49-F238E27FC236}">
                  <a16:creationId xmlns:a16="http://schemas.microsoft.com/office/drawing/2014/main" id="{E4B72CB2-C763-439C-ACBE-D6EA6B9021BA}"/>
                </a:ext>
              </a:extLst>
            </p:cNvPr>
            <p:cNvGrpSpPr/>
            <p:nvPr/>
          </p:nvGrpSpPr>
          <p:grpSpPr>
            <a:xfrm>
              <a:off x="551239" y="1700206"/>
              <a:ext cx="1087669" cy="3284958"/>
              <a:chOff x="9074216" y="1681850"/>
              <a:chExt cx="1087669" cy="3284958"/>
            </a:xfrm>
          </p:grpSpPr>
          <p:pic>
            <p:nvPicPr>
              <p:cNvPr id="13" name="Picture 12">
                <a:extLst>
                  <a:ext uri="{FF2B5EF4-FFF2-40B4-BE49-F238E27FC236}">
                    <a16:creationId xmlns:a16="http://schemas.microsoft.com/office/drawing/2014/main" id="{E67BDA54-4B71-450E-A5D3-DD96A641E40A}"/>
                  </a:ext>
                </a:extLst>
              </p:cNvPr>
              <p:cNvPicPr>
                <a:picLocks noChangeAspect="1"/>
              </p:cNvPicPr>
              <p:nvPr/>
            </p:nvPicPr>
            <p:blipFill>
              <a:blip r:embed="rId5"/>
              <a:stretch>
                <a:fillRect/>
              </a:stretch>
            </p:blipFill>
            <p:spPr>
              <a:xfrm>
                <a:off x="9200289" y="2678212"/>
                <a:ext cx="739720" cy="527886"/>
              </a:xfrm>
              <a:prstGeom prst="rect">
                <a:avLst/>
              </a:prstGeom>
            </p:spPr>
          </p:pic>
          <p:pic>
            <p:nvPicPr>
              <p:cNvPr id="15" name="Picture 14">
                <a:extLst>
                  <a:ext uri="{FF2B5EF4-FFF2-40B4-BE49-F238E27FC236}">
                    <a16:creationId xmlns:a16="http://schemas.microsoft.com/office/drawing/2014/main" id="{9308839C-EDB5-4D80-A58F-DC3AAEB1F51A}"/>
                  </a:ext>
                </a:extLst>
              </p:cNvPr>
              <p:cNvPicPr>
                <a:picLocks noChangeAspect="1"/>
              </p:cNvPicPr>
              <p:nvPr/>
            </p:nvPicPr>
            <p:blipFill>
              <a:blip r:embed="rId6"/>
              <a:stretch>
                <a:fillRect/>
              </a:stretch>
            </p:blipFill>
            <p:spPr>
              <a:xfrm>
                <a:off x="9088652" y="3391432"/>
                <a:ext cx="808013" cy="628455"/>
              </a:xfrm>
              <a:prstGeom prst="rect">
                <a:avLst/>
              </a:prstGeom>
            </p:spPr>
          </p:pic>
          <p:pic>
            <p:nvPicPr>
              <p:cNvPr id="17" name="Picture 16">
                <a:extLst>
                  <a:ext uri="{FF2B5EF4-FFF2-40B4-BE49-F238E27FC236}">
                    <a16:creationId xmlns:a16="http://schemas.microsoft.com/office/drawing/2014/main" id="{BEFB12FF-34A1-46A3-9429-64F76E8B5BD4}"/>
                  </a:ext>
                </a:extLst>
              </p:cNvPr>
              <p:cNvPicPr>
                <a:picLocks noChangeAspect="1"/>
              </p:cNvPicPr>
              <p:nvPr/>
            </p:nvPicPr>
            <p:blipFill>
              <a:blip r:embed="rId7"/>
              <a:stretch>
                <a:fillRect/>
              </a:stretch>
            </p:blipFill>
            <p:spPr>
              <a:xfrm>
                <a:off x="9284037" y="1681850"/>
                <a:ext cx="566347" cy="796481"/>
              </a:xfrm>
              <a:prstGeom prst="rect">
                <a:avLst/>
              </a:prstGeom>
            </p:spPr>
          </p:pic>
          <p:pic>
            <p:nvPicPr>
              <p:cNvPr id="19" name="Picture 18">
                <a:extLst>
                  <a:ext uri="{FF2B5EF4-FFF2-40B4-BE49-F238E27FC236}">
                    <a16:creationId xmlns:a16="http://schemas.microsoft.com/office/drawing/2014/main" id="{0F8AD9E6-B179-493D-BF8A-F6FFDA366CC9}"/>
                  </a:ext>
                </a:extLst>
              </p:cNvPr>
              <p:cNvPicPr>
                <a:picLocks noChangeAspect="1"/>
              </p:cNvPicPr>
              <p:nvPr/>
            </p:nvPicPr>
            <p:blipFill>
              <a:blip r:embed="rId8"/>
              <a:stretch>
                <a:fillRect/>
              </a:stretch>
            </p:blipFill>
            <p:spPr>
              <a:xfrm>
                <a:off x="9074216" y="4240013"/>
                <a:ext cx="1087669" cy="726795"/>
              </a:xfrm>
              <a:prstGeom prst="rect">
                <a:avLst/>
              </a:prstGeom>
            </p:spPr>
          </p:pic>
        </p:grpSp>
        <p:pic>
          <p:nvPicPr>
            <p:cNvPr id="20" name="Picture 19" descr="A picture containing clipart&#10;&#10;Description automatically generated">
              <a:extLst>
                <a:ext uri="{FF2B5EF4-FFF2-40B4-BE49-F238E27FC236}">
                  <a16:creationId xmlns:a16="http://schemas.microsoft.com/office/drawing/2014/main" id="{FF70C64B-3726-4A27-866C-E8F8BAA2CEED}"/>
                </a:ext>
              </a:extLst>
            </p:cNvPr>
            <p:cNvPicPr>
              <a:picLocks noChangeAspect="1"/>
            </p:cNvPicPr>
            <p:nvPr/>
          </p:nvPicPr>
          <p:blipFill>
            <a:blip r:embed="rId9"/>
            <a:stretch>
              <a:fillRect/>
            </a:stretch>
          </p:blipFill>
          <p:spPr>
            <a:xfrm>
              <a:off x="449918" y="5362580"/>
              <a:ext cx="1302535" cy="212580"/>
            </a:xfrm>
            <a:prstGeom prst="rect">
              <a:avLst/>
            </a:prstGeom>
          </p:spPr>
        </p:pic>
        <p:pic>
          <p:nvPicPr>
            <p:cNvPr id="24" name="Picture 23">
              <a:extLst>
                <a:ext uri="{FF2B5EF4-FFF2-40B4-BE49-F238E27FC236}">
                  <a16:creationId xmlns:a16="http://schemas.microsoft.com/office/drawing/2014/main" id="{D480F089-473E-45BD-9FF2-F289393623BC}"/>
                </a:ext>
              </a:extLst>
            </p:cNvPr>
            <p:cNvPicPr>
              <a:picLocks noChangeAspect="1"/>
            </p:cNvPicPr>
            <p:nvPr/>
          </p:nvPicPr>
          <p:blipFill>
            <a:blip r:embed="rId10"/>
            <a:stretch>
              <a:fillRect/>
            </a:stretch>
          </p:blipFill>
          <p:spPr>
            <a:xfrm>
              <a:off x="604041" y="1165853"/>
              <a:ext cx="985436" cy="282900"/>
            </a:xfrm>
            <a:prstGeom prst="rect">
              <a:avLst/>
            </a:prstGeom>
          </p:spPr>
        </p:pic>
      </p:grpSp>
    </p:spTree>
    <p:extLst>
      <p:ext uri="{BB962C8B-B14F-4D97-AF65-F5344CB8AC3E}">
        <p14:creationId xmlns:p14="http://schemas.microsoft.com/office/powerpoint/2010/main" val="3052015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3509A9-2E45-4825-85E8-204DC3478EDA}"/>
              </a:ext>
            </a:extLst>
          </p:cNvPr>
          <p:cNvSpPr txBox="1">
            <a:spLocks/>
          </p:cNvSpPr>
          <p:nvPr/>
        </p:nvSpPr>
        <p:spPr>
          <a:xfrm>
            <a:off x="1474" y="27922"/>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cs typeface="Arial"/>
              </a:rPr>
              <a:t>Guidelines for Most Likely Score</a:t>
            </a:r>
            <a:endParaRPr lang="en-US" b="1" dirty="0">
              <a:solidFill>
                <a:schemeClr val="tx1"/>
              </a:solidFill>
            </a:endParaRPr>
          </a:p>
        </p:txBody>
      </p:sp>
      <p:graphicFrame>
        <p:nvGraphicFramePr>
          <p:cNvPr id="6" name="Table 5">
            <a:extLst>
              <a:ext uri="{FF2B5EF4-FFF2-40B4-BE49-F238E27FC236}">
                <a16:creationId xmlns:a16="http://schemas.microsoft.com/office/drawing/2014/main" id="{A4E7EDEC-957D-45E3-A06E-484FD05C2F20}"/>
              </a:ext>
            </a:extLst>
          </p:cNvPr>
          <p:cNvGraphicFramePr>
            <a:graphicFrameLocks noGrp="1"/>
          </p:cNvGraphicFramePr>
          <p:nvPr>
            <p:extLst/>
          </p:nvPr>
        </p:nvGraphicFramePr>
        <p:xfrm>
          <a:off x="678482" y="7298620"/>
          <a:ext cx="11151048" cy="1303020"/>
        </p:xfrm>
        <a:graphic>
          <a:graphicData uri="http://schemas.openxmlformats.org/drawingml/2006/table">
            <a:tbl>
              <a:tblPr firstRow="1" bandRow="1">
                <a:tableStyleId>{2D5ABB26-0587-4C30-8999-92F81FD0307C}</a:tableStyleId>
              </a:tblPr>
              <a:tblGrid>
                <a:gridCol w="11151048">
                  <a:extLst>
                    <a:ext uri="{9D8B030D-6E8A-4147-A177-3AD203B41FA5}">
                      <a16:colId xmlns:a16="http://schemas.microsoft.com/office/drawing/2014/main" val="2032851919"/>
                    </a:ext>
                  </a:extLst>
                </a:gridCol>
              </a:tblGrid>
              <a:tr h="1303020">
                <a:tc>
                  <a:txBody>
                    <a:bodyPr/>
                    <a:lstStyle/>
                    <a:p>
                      <a:endParaRPr lang="en-US" sz="1000">
                        <a:latin typeface="Lucida Sans" panose="020B0602030504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368705801"/>
                  </a:ext>
                </a:extLst>
              </a:tr>
            </a:tbl>
          </a:graphicData>
        </a:graphic>
      </p:graphicFrame>
      <p:graphicFrame>
        <p:nvGraphicFramePr>
          <p:cNvPr id="7" name="Table 6">
            <a:extLst>
              <a:ext uri="{FF2B5EF4-FFF2-40B4-BE49-F238E27FC236}">
                <a16:creationId xmlns:a16="http://schemas.microsoft.com/office/drawing/2014/main" id="{6073EC95-335A-4D1D-B7F2-56272F0B511A}"/>
              </a:ext>
            </a:extLst>
          </p:cNvPr>
          <p:cNvGraphicFramePr>
            <a:graphicFrameLocks noGrp="1"/>
          </p:cNvGraphicFramePr>
          <p:nvPr>
            <p:extLst/>
          </p:nvPr>
        </p:nvGraphicFramePr>
        <p:xfrm>
          <a:off x="993913" y="2882162"/>
          <a:ext cx="10204174" cy="2947424"/>
        </p:xfrm>
        <a:graphic>
          <a:graphicData uri="http://schemas.openxmlformats.org/drawingml/2006/table">
            <a:tbl>
              <a:tblPr firstRow="1" firstCol="1" bandRow="1">
                <a:tableStyleId>{16D9F66E-5EB9-4882-86FB-DCBF35E3C3E4}</a:tableStyleId>
              </a:tblPr>
              <a:tblGrid>
                <a:gridCol w="2990486">
                  <a:extLst>
                    <a:ext uri="{9D8B030D-6E8A-4147-A177-3AD203B41FA5}">
                      <a16:colId xmlns:a16="http://schemas.microsoft.com/office/drawing/2014/main" val="1882176354"/>
                    </a:ext>
                  </a:extLst>
                </a:gridCol>
                <a:gridCol w="7213688">
                  <a:extLst>
                    <a:ext uri="{9D8B030D-6E8A-4147-A177-3AD203B41FA5}">
                      <a16:colId xmlns:a16="http://schemas.microsoft.com/office/drawing/2014/main" val="2884603955"/>
                    </a:ext>
                  </a:extLst>
                </a:gridCol>
              </a:tblGrid>
              <a:tr h="419632">
                <a:tc>
                  <a:txBody>
                    <a:bodyPr/>
                    <a:lstStyle/>
                    <a:p>
                      <a:pPr marL="0" marR="0" algn="ctr">
                        <a:lnSpc>
                          <a:spcPct val="107000"/>
                        </a:lnSpc>
                        <a:spcBef>
                          <a:spcPts val="600"/>
                        </a:spcBef>
                        <a:spcAft>
                          <a:spcPts val="600"/>
                        </a:spcAft>
                      </a:pPr>
                      <a:r>
                        <a:rPr lang="en-US" sz="1800">
                          <a:solidFill>
                            <a:schemeClr val="tx1"/>
                          </a:solidFill>
                          <a:effectLst/>
                          <a:latin typeface="Lucida Sans"/>
                        </a:rPr>
                        <a:t>Position of the ball:</a:t>
                      </a:r>
                      <a:endParaRPr lang="en-US" sz="1800">
                        <a:solidFill>
                          <a:schemeClr val="tx1"/>
                        </a:solidFill>
                        <a:effectLst/>
                        <a:latin typeface="Lucida Sans"/>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600"/>
                        </a:spcBef>
                        <a:spcAft>
                          <a:spcPts val="600"/>
                        </a:spcAft>
                      </a:pPr>
                      <a:r>
                        <a:rPr lang="en-US" sz="1800">
                          <a:solidFill>
                            <a:schemeClr val="tx1"/>
                          </a:solidFill>
                          <a:effectLst/>
                          <a:latin typeface="Lucida Sans"/>
                        </a:rPr>
                        <a:t>Strokes to be added:</a:t>
                      </a:r>
                      <a:endParaRPr lang="en-US" sz="1800">
                        <a:solidFill>
                          <a:schemeClr val="tx1"/>
                        </a:solidFill>
                        <a:effectLst/>
                        <a:latin typeface="Lucida Sans"/>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3814786"/>
                  </a:ext>
                </a:extLst>
              </a:tr>
              <a:tr h="550767">
                <a:tc>
                  <a:txBody>
                    <a:bodyPr/>
                    <a:lstStyle/>
                    <a:p>
                      <a:pPr marL="0" marR="0" algn="ctr">
                        <a:lnSpc>
                          <a:spcPct val="107000"/>
                        </a:lnSpc>
                        <a:spcBef>
                          <a:spcPts val="300"/>
                        </a:spcBef>
                        <a:spcAft>
                          <a:spcPts val="300"/>
                        </a:spcAft>
                      </a:pPr>
                      <a:r>
                        <a:rPr lang="en-US" sz="1800" b="0">
                          <a:solidFill>
                            <a:schemeClr val="tx1"/>
                          </a:solidFill>
                          <a:latin typeface="Lucida Sans"/>
                        </a:rPr>
                        <a:t> </a:t>
                      </a:r>
                      <a:r>
                        <a:rPr lang="en-US" sz="1800" b="0">
                          <a:solidFill>
                            <a:schemeClr val="tx1"/>
                          </a:solidFill>
                          <a:effectLst/>
                          <a:latin typeface="Lucida Sans"/>
                        </a:rPr>
                        <a:t>On the putting green within 5 feet of the hole</a:t>
                      </a:r>
                      <a:endParaRPr lang="en-US" sz="1800" b="0">
                        <a:solidFill>
                          <a:schemeClr val="tx1"/>
                        </a:solidFill>
                        <a:effectLst/>
                        <a:latin typeface="Lucida Sans"/>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pPr>
                      <a:r>
                        <a:rPr lang="en-US" sz="1800">
                          <a:solidFill>
                            <a:schemeClr val="tx1"/>
                          </a:solidFill>
                          <a:effectLst/>
                          <a:latin typeface="Lucida Sans"/>
                        </a:rPr>
                        <a:t>Add </a:t>
                      </a:r>
                      <a:r>
                        <a:rPr lang="en-US" sz="1800" b="1">
                          <a:solidFill>
                            <a:schemeClr val="tx1"/>
                          </a:solidFill>
                          <a:effectLst/>
                          <a:latin typeface="Lucida Sans"/>
                        </a:rPr>
                        <a:t>1</a:t>
                      </a:r>
                      <a:r>
                        <a:rPr lang="en-US" sz="1800">
                          <a:solidFill>
                            <a:schemeClr val="tx1"/>
                          </a:solidFill>
                          <a:effectLst/>
                          <a:latin typeface="Lucida Sans"/>
                        </a:rPr>
                        <a:t> additional stroke</a:t>
                      </a:r>
                      <a:endParaRPr lang="en-US" sz="1800">
                        <a:solidFill>
                          <a:schemeClr val="tx1"/>
                        </a:solidFill>
                        <a:effectLst/>
                        <a:latin typeface="Lucida Sans"/>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9099442"/>
                  </a:ext>
                </a:extLst>
              </a:tr>
              <a:tr h="970399">
                <a:tc>
                  <a:txBody>
                    <a:bodyPr/>
                    <a:lstStyle/>
                    <a:p>
                      <a:pPr marL="0" marR="0" algn="ctr">
                        <a:lnSpc>
                          <a:spcPct val="107000"/>
                        </a:lnSpc>
                        <a:spcBef>
                          <a:spcPts val="300"/>
                        </a:spcBef>
                        <a:spcAft>
                          <a:spcPts val="300"/>
                        </a:spcAft>
                      </a:pPr>
                      <a:r>
                        <a:rPr lang="en-US" sz="1800">
                          <a:solidFill>
                            <a:schemeClr val="tx1"/>
                          </a:solidFill>
                          <a:latin typeface="Lucida Sans"/>
                        </a:rPr>
                        <a:t> </a:t>
                      </a:r>
                      <a:r>
                        <a:rPr lang="en-US" sz="1800" b="0">
                          <a:solidFill>
                            <a:schemeClr val="tx1"/>
                          </a:solidFill>
                          <a:effectLst/>
                          <a:latin typeface="Lucida Sans"/>
                        </a:rPr>
                        <a:t>Between 5 feet and 20 yards from the hole</a:t>
                      </a:r>
                      <a:r>
                        <a:rPr lang="en-US" sz="1800" b="0">
                          <a:solidFill>
                            <a:schemeClr val="tx1"/>
                          </a:solidFill>
                          <a:latin typeface="Lucida Sans"/>
                        </a:rPr>
                        <a:t> </a:t>
                      </a:r>
                      <a:endParaRPr lang="en-US" sz="1800" b="0">
                        <a:solidFill>
                          <a:schemeClr val="tx1"/>
                        </a:solidFill>
                        <a:effectLst/>
                        <a:latin typeface="Lucida Sans" panose="020B0602030504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pPr>
                      <a:r>
                        <a:rPr lang="en-US" sz="1800">
                          <a:solidFill>
                            <a:schemeClr val="tx1"/>
                          </a:solidFill>
                          <a:effectLst/>
                          <a:latin typeface="Lucida Sans"/>
                        </a:rPr>
                        <a:t>Add </a:t>
                      </a:r>
                      <a:r>
                        <a:rPr lang="en-US" sz="1800" b="1">
                          <a:solidFill>
                            <a:schemeClr val="tx1"/>
                          </a:solidFill>
                          <a:effectLst/>
                          <a:latin typeface="Lucida Sans"/>
                        </a:rPr>
                        <a:t>2</a:t>
                      </a:r>
                      <a:r>
                        <a:rPr lang="en-US" sz="1800">
                          <a:solidFill>
                            <a:schemeClr val="tx1"/>
                          </a:solidFill>
                          <a:effectLst/>
                          <a:latin typeface="Lucida Sans"/>
                        </a:rPr>
                        <a:t> or</a:t>
                      </a:r>
                      <a:r>
                        <a:rPr lang="en-US" sz="1800" b="1">
                          <a:solidFill>
                            <a:schemeClr val="tx1"/>
                          </a:solidFill>
                          <a:effectLst/>
                          <a:latin typeface="Lucida Sans"/>
                        </a:rPr>
                        <a:t> 3 </a:t>
                      </a:r>
                      <a:r>
                        <a:rPr lang="en-US" sz="1800">
                          <a:solidFill>
                            <a:schemeClr val="tx1"/>
                          </a:solidFill>
                          <a:effectLst/>
                          <a:latin typeface="Lucida Sans"/>
                        </a:rPr>
                        <a:t>additional strokes, </a:t>
                      </a:r>
                      <a:r>
                        <a:rPr lang="en-US" sz="1800" i="1">
                          <a:solidFill>
                            <a:schemeClr val="tx1"/>
                          </a:solidFill>
                          <a:effectLst/>
                          <a:latin typeface="Lucida Sans"/>
                        </a:rPr>
                        <a:t>depending on the position of the ball, the difficulty of the green and the ability of the player</a:t>
                      </a:r>
                      <a:endParaRPr lang="en-US" sz="1800" i="1">
                        <a:solidFill>
                          <a:schemeClr val="tx1"/>
                        </a:solidFill>
                        <a:effectLst/>
                        <a:latin typeface="Lucida Sans"/>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2023417"/>
                  </a:ext>
                </a:extLst>
              </a:tr>
              <a:tr h="970399">
                <a:tc>
                  <a:txBody>
                    <a:bodyPr/>
                    <a:lstStyle/>
                    <a:p>
                      <a:pPr marL="0" marR="0" algn="ctr">
                        <a:lnSpc>
                          <a:spcPct val="107000"/>
                        </a:lnSpc>
                        <a:spcBef>
                          <a:spcPts val="300"/>
                        </a:spcBef>
                        <a:spcAft>
                          <a:spcPts val="300"/>
                        </a:spcAft>
                      </a:pPr>
                      <a:r>
                        <a:rPr lang="en-US" sz="1800">
                          <a:solidFill>
                            <a:schemeClr val="tx1"/>
                          </a:solidFill>
                          <a:latin typeface="Lucida Sans"/>
                        </a:rPr>
                        <a:t> </a:t>
                      </a:r>
                      <a:r>
                        <a:rPr lang="en-US" sz="1800" b="0">
                          <a:solidFill>
                            <a:schemeClr val="tx1"/>
                          </a:solidFill>
                          <a:effectLst/>
                          <a:latin typeface="Lucida Sans"/>
                        </a:rPr>
                        <a:t>Beyond 20 yards from the hole</a:t>
                      </a:r>
                      <a:endParaRPr lang="en-US" sz="1800" b="0">
                        <a:solidFill>
                          <a:schemeClr val="tx1"/>
                        </a:solidFill>
                        <a:effectLst/>
                        <a:latin typeface="Lucida Sans"/>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pPr>
                      <a:r>
                        <a:rPr lang="en-US" sz="1800">
                          <a:solidFill>
                            <a:schemeClr val="tx1"/>
                          </a:solidFill>
                          <a:effectLst/>
                          <a:latin typeface="Lucida Sans"/>
                        </a:rPr>
                        <a:t>Add </a:t>
                      </a:r>
                      <a:r>
                        <a:rPr lang="en-US" sz="1800" b="1">
                          <a:solidFill>
                            <a:schemeClr val="tx1"/>
                          </a:solidFill>
                          <a:effectLst/>
                          <a:latin typeface="Lucida Sans"/>
                        </a:rPr>
                        <a:t>3</a:t>
                      </a:r>
                      <a:r>
                        <a:rPr lang="en-US" sz="1800">
                          <a:solidFill>
                            <a:schemeClr val="tx1"/>
                          </a:solidFill>
                          <a:effectLst/>
                          <a:latin typeface="Lucida Sans"/>
                        </a:rPr>
                        <a:t> or </a:t>
                      </a:r>
                      <a:r>
                        <a:rPr lang="en-US" sz="1800" b="1">
                          <a:solidFill>
                            <a:schemeClr val="tx1"/>
                          </a:solidFill>
                          <a:effectLst/>
                          <a:latin typeface="Lucida Sans"/>
                        </a:rPr>
                        <a:t>4</a:t>
                      </a:r>
                      <a:r>
                        <a:rPr lang="en-US" sz="1800">
                          <a:solidFill>
                            <a:schemeClr val="tx1"/>
                          </a:solidFill>
                          <a:effectLst/>
                          <a:latin typeface="Lucida Sans"/>
                        </a:rPr>
                        <a:t> additional strokes,</a:t>
                      </a:r>
                      <a:r>
                        <a:rPr lang="en-US" sz="1800" i="1">
                          <a:solidFill>
                            <a:schemeClr val="tx1"/>
                          </a:solidFill>
                          <a:effectLst/>
                          <a:latin typeface="Lucida Sans"/>
                        </a:rPr>
                        <a:t> depending on the position of the ball, the difficulty of the green and the ability of the player</a:t>
                      </a:r>
                      <a:endParaRPr lang="en-US" sz="1800" i="1">
                        <a:solidFill>
                          <a:schemeClr val="tx1"/>
                        </a:solidFill>
                        <a:effectLst/>
                        <a:latin typeface="Lucida Sans"/>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3517809"/>
                  </a:ext>
                </a:extLst>
              </a:tr>
            </a:tbl>
          </a:graphicData>
        </a:graphic>
      </p:graphicFrame>
      <p:sp>
        <p:nvSpPr>
          <p:cNvPr id="2" name="Title 1">
            <a:extLst>
              <a:ext uri="{FF2B5EF4-FFF2-40B4-BE49-F238E27FC236}">
                <a16:creationId xmlns:a16="http://schemas.microsoft.com/office/drawing/2014/main" id="{1E3509A9-2E45-4825-85E8-204DC3478EDA}"/>
              </a:ext>
            </a:extLst>
          </p:cNvPr>
          <p:cNvSpPr>
            <a:spLocks noGrp="1"/>
          </p:cNvSpPr>
          <p:nvPr>
            <p:ph type="title"/>
          </p:nvPr>
        </p:nvSpPr>
        <p:spPr>
          <a:xfrm>
            <a:off x="-8878" y="8692"/>
            <a:ext cx="12192000" cy="914400"/>
          </a:xfrm>
        </p:spPr>
        <p:txBody>
          <a:bodyPr/>
          <a:lstStyle/>
          <a:p>
            <a:pPr algn="ctr"/>
            <a:r>
              <a:rPr lang="en-US" b="1" dirty="0">
                <a:solidFill>
                  <a:srgbClr val="FF0000"/>
                </a:solidFill>
                <a:cs typeface="Arial"/>
              </a:rPr>
              <a:t>Guidelines for Most Likely Score</a:t>
            </a:r>
            <a:endParaRPr lang="en-US" b="1" dirty="0">
              <a:solidFill>
                <a:srgbClr val="FF0000"/>
              </a:solidFill>
            </a:endParaRPr>
          </a:p>
        </p:txBody>
      </p:sp>
      <p:sp>
        <p:nvSpPr>
          <p:cNvPr id="8" name="Content Placeholder 7">
            <a:extLst>
              <a:ext uri="{FF2B5EF4-FFF2-40B4-BE49-F238E27FC236}">
                <a16:creationId xmlns:a16="http://schemas.microsoft.com/office/drawing/2014/main" id="{14B3F5F1-FD8B-4D90-B70E-7799D42263C1}"/>
              </a:ext>
            </a:extLst>
          </p:cNvPr>
          <p:cNvSpPr>
            <a:spLocks noGrp="1"/>
          </p:cNvSpPr>
          <p:nvPr>
            <p:ph idx="1"/>
          </p:nvPr>
        </p:nvSpPr>
        <p:spPr>
          <a:xfrm>
            <a:off x="938079" y="921596"/>
            <a:ext cx="9594773" cy="1960566"/>
          </a:xfrm>
        </p:spPr>
        <p:txBody>
          <a:bodyPr anchor="t">
            <a:noAutofit/>
          </a:bodyPr>
          <a:lstStyle/>
          <a:p>
            <a:r>
              <a:rPr lang="en-US" sz="2000" dirty="0">
                <a:solidFill>
                  <a:schemeClr val="tx1"/>
                </a:solidFill>
                <a:latin typeface="Lucida Sans"/>
              </a:rPr>
              <a:t>When a player starts, but does not complete a hole, the score recorded for handicap purposes is the Most Likely Score.</a:t>
            </a:r>
          </a:p>
          <a:p>
            <a:endParaRPr lang="en-US" sz="2000" dirty="0">
              <a:solidFill>
                <a:schemeClr val="tx1"/>
              </a:solidFill>
            </a:endParaRPr>
          </a:p>
          <a:p>
            <a:r>
              <a:rPr lang="en-US" sz="2000" dirty="0">
                <a:solidFill>
                  <a:schemeClr val="tx1"/>
                </a:solidFill>
                <a:latin typeface="Lucida Sans"/>
              </a:rPr>
              <a:t>The Rules of Handicapping includes the following guidelines for determining a most likely score:</a:t>
            </a:r>
          </a:p>
          <a:p>
            <a:endParaRPr lang="en-US" dirty="0"/>
          </a:p>
          <a:p>
            <a:endParaRPr lang="en-US" dirty="0"/>
          </a:p>
        </p:txBody>
      </p:sp>
    </p:spTree>
    <p:extLst>
      <p:ext uri="{BB962C8B-B14F-4D97-AF65-F5344CB8AC3E}">
        <p14:creationId xmlns:p14="http://schemas.microsoft.com/office/powerpoint/2010/main" val="254267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673FF92C-CADA-4AE1-8EC7-7C8D6C66D49C}"/>
              </a:ext>
            </a:extLst>
          </p:cNvPr>
          <p:cNvSpPr txBox="1">
            <a:spLocks/>
          </p:cNvSpPr>
          <p:nvPr/>
        </p:nvSpPr>
        <p:spPr>
          <a:xfrm>
            <a:off x="10352" y="27922"/>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rPr>
              <a:t>Hole Not Played</a:t>
            </a:r>
            <a:endParaRPr lang="en-US" b="1" dirty="0">
              <a:solidFill>
                <a:schemeClr val="tx1"/>
              </a:solidFill>
            </a:endParaRPr>
          </a:p>
        </p:txBody>
      </p:sp>
      <p:sp>
        <p:nvSpPr>
          <p:cNvPr id="7" name="Title 6">
            <a:extLst>
              <a:ext uri="{FF2B5EF4-FFF2-40B4-BE49-F238E27FC236}">
                <a16:creationId xmlns:a16="http://schemas.microsoft.com/office/drawing/2014/main" id="{673FF92C-CADA-4AE1-8EC7-7C8D6C66D49C}"/>
              </a:ext>
            </a:extLst>
          </p:cNvPr>
          <p:cNvSpPr>
            <a:spLocks noGrp="1"/>
          </p:cNvSpPr>
          <p:nvPr>
            <p:ph type="title"/>
          </p:nvPr>
        </p:nvSpPr>
        <p:spPr/>
        <p:txBody>
          <a:bodyPr/>
          <a:lstStyle/>
          <a:p>
            <a:pPr algn="ctr"/>
            <a:r>
              <a:rPr lang="en-US" b="1" dirty="0">
                <a:solidFill>
                  <a:srgbClr val="FF0000"/>
                </a:solidFill>
              </a:rPr>
              <a:t>Hole Not Played</a:t>
            </a:r>
          </a:p>
        </p:txBody>
      </p:sp>
      <p:sp>
        <p:nvSpPr>
          <p:cNvPr id="9" name="Content Placeholder 8">
            <a:extLst>
              <a:ext uri="{FF2B5EF4-FFF2-40B4-BE49-F238E27FC236}">
                <a16:creationId xmlns:a16="http://schemas.microsoft.com/office/drawing/2014/main" id="{71BA199D-D514-44BB-B2CF-27F5E53E3B53}"/>
              </a:ext>
            </a:extLst>
          </p:cNvPr>
          <p:cNvSpPr>
            <a:spLocks noGrp="1"/>
          </p:cNvSpPr>
          <p:nvPr>
            <p:ph idx="1"/>
          </p:nvPr>
        </p:nvSpPr>
        <p:spPr>
          <a:xfrm>
            <a:off x="291497" y="1359267"/>
            <a:ext cx="6109303" cy="4632951"/>
          </a:xfrm>
        </p:spPr>
        <p:txBody>
          <a:bodyPr anchor="t">
            <a:noAutofit/>
          </a:bodyPr>
          <a:lstStyle/>
          <a:p>
            <a:r>
              <a:rPr lang="en-US" sz="2000">
                <a:solidFill>
                  <a:schemeClr val="tx1"/>
                </a:solidFill>
                <a:latin typeface="Lucida Sans"/>
              </a:rPr>
              <a:t>When a player does not play a hole, the score recorded for handicap purposes is </a:t>
            </a:r>
            <a:r>
              <a:rPr lang="en-US" sz="2000" i="1">
                <a:solidFill>
                  <a:schemeClr val="tx1"/>
                </a:solidFill>
                <a:latin typeface="Lucida Sans"/>
              </a:rPr>
              <a:t>net par.</a:t>
            </a:r>
          </a:p>
          <a:p>
            <a:endParaRPr lang="en-US" sz="2000">
              <a:solidFill>
                <a:schemeClr val="tx1"/>
              </a:solidFill>
            </a:endParaRPr>
          </a:p>
          <a:p>
            <a:r>
              <a:rPr lang="en-US" sz="2000">
                <a:solidFill>
                  <a:schemeClr val="tx1"/>
                </a:solidFill>
                <a:latin typeface="Lucida Sans"/>
              </a:rPr>
              <a:t>For example:</a:t>
            </a:r>
          </a:p>
          <a:p>
            <a:endParaRPr lang="en-US" sz="2000">
              <a:solidFill>
                <a:schemeClr val="tx1"/>
              </a:solidFill>
            </a:endParaRPr>
          </a:p>
          <a:p>
            <a:r>
              <a:rPr lang="en-US" sz="2000">
                <a:solidFill>
                  <a:schemeClr val="tx1"/>
                </a:solidFill>
                <a:latin typeface="Lucida Sans"/>
              </a:rPr>
              <a:t>A hole being declared out of play by the Committee for maintenance or reconstruction purposes.</a:t>
            </a:r>
          </a:p>
        </p:txBody>
      </p:sp>
      <p:pic>
        <p:nvPicPr>
          <p:cNvPr id="13" name="Picture 12">
            <a:extLst>
              <a:ext uri="{FF2B5EF4-FFF2-40B4-BE49-F238E27FC236}">
                <a16:creationId xmlns:a16="http://schemas.microsoft.com/office/drawing/2014/main" id="{01E1867B-4CB3-45FB-8A62-309B85DF44F0}"/>
              </a:ext>
            </a:extLst>
          </p:cNvPr>
          <p:cNvPicPr>
            <a:picLocks noChangeAspect="1"/>
          </p:cNvPicPr>
          <p:nvPr/>
        </p:nvPicPr>
        <p:blipFill>
          <a:blip r:embed="rId3"/>
          <a:stretch>
            <a:fillRect/>
          </a:stretch>
        </p:blipFill>
        <p:spPr>
          <a:xfrm>
            <a:off x="7377111" y="923092"/>
            <a:ext cx="3681414" cy="4431589"/>
          </a:xfrm>
          <a:prstGeom prst="rect">
            <a:avLst/>
          </a:prstGeom>
        </p:spPr>
      </p:pic>
    </p:spTree>
    <p:extLst>
      <p:ext uri="{BB962C8B-B14F-4D97-AF65-F5344CB8AC3E}">
        <p14:creationId xmlns:p14="http://schemas.microsoft.com/office/powerpoint/2010/main" val="2269687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7949-6CFA-4CF0-8B63-1F4CB651283C}"/>
              </a:ext>
            </a:extLst>
          </p:cNvPr>
          <p:cNvSpPr>
            <a:spLocks noGrp="1"/>
          </p:cNvSpPr>
          <p:nvPr>
            <p:ph type="title"/>
          </p:nvPr>
        </p:nvSpPr>
        <p:spPr>
          <a:xfrm>
            <a:off x="0" y="0"/>
            <a:ext cx="12192000" cy="914400"/>
          </a:xfrm>
        </p:spPr>
        <p:txBody>
          <a:bodyPr>
            <a:normAutofit/>
          </a:bodyPr>
          <a:lstStyle/>
          <a:p>
            <a:r>
              <a:rPr lang="en-US">
                <a:cs typeface="Arial"/>
              </a:rPr>
              <a:t>Playing Conditions Calculation</a:t>
            </a:r>
            <a:endParaRPr lang="en-US"/>
          </a:p>
        </p:txBody>
      </p:sp>
      <p:sp>
        <p:nvSpPr>
          <p:cNvPr id="3" name="Content Placeholder 2">
            <a:extLst>
              <a:ext uri="{FF2B5EF4-FFF2-40B4-BE49-F238E27FC236}">
                <a16:creationId xmlns:a16="http://schemas.microsoft.com/office/drawing/2014/main" id="{04964F32-9A77-43AD-AA80-5788F9E8119A}"/>
              </a:ext>
            </a:extLst>
          </p:cNvPr>
          <p:cNvSpPr>
            <a:spLocks noGrp="1"/>
          </p:cNvSpPr>
          <p:nvPr>
            <p:ph idx="1"/>
          </p:nvPr>
        </p:nvSpPr>
        <p:spPr>
          <a:xfrm>
            <a:off x="466344" y="1298448"/>
            <a:ext cx="4345499" cy="4632951"/>
          </a:xfrm>
        </p:spPr>
        <p:txBody>
          <a:bodyPr anchor="t">
            <a:noAutofit/>
          </a:bodyPr>
          <a:lstStyle/>
          <a:p>
            <a:r>
              <a:rPr lang="en-US" sz="2000" dirty="0">
                <a:solidFill>
                  <a:schemeClr val="tx1"/>
                </a:solidFill>
                <a:latin typeface="Lucida Sans"/>
              </a:rPr>
              <a:t>When adverse weather conditions or abnormal course set-up causes scores to be unusually high or low on a given day, a Playing Conditions Calculation will adjust Score Differentials to better reflect the player’s actual performance.</a:t>
            </a:r>
          </a:p>
          <a:p>
            <a:endParaRPr lang="en-US" sz="2000" dirty="0">
              <a:solidFill>
                <a:schemeClr val="tx1"/>
              </a:solidFill>
            </a:endParaRPr>
          </a:p>
          <a:p>
            <a:r>
              <a:rPr lang="en-US" sz="2000" dirty="0">
                <a:solidFill>
                  <a:schemeClr val="tx1"/>
                </a:solidFill>
                <a:latin typeface="Lucida Sans"/>
                <a:cs typeface="Arial"/>
              </a:rPr>
              <a:t>The ‘PCC’ will be simple and conservative in nature and will be adjusted in integer values.</a:t>
            </a:r>
          </a:p>
          <a:p>
            <a:endParaRPr lang="en-US" sz="2000" dirty="0">
              <a:solidFill>
                <a:schemeClr val="tx1"/>
              </a:solidFill>
              <a:latin typeface="Lucida Sans"/>
              <a:cs typeface="Arial"/>
            </a:endParaRPr>
          </a:p>
          <a:p>
            <a:r>
              <a:rPr lang="en-US" sz="2000" dirty="0">
                <a:solidFill>
                  <a:schemeClr val="tx1"/>
                </a:solidFill>
                <a:latin typeface="Lucida Sans"/>
                <a:cs typeface="Arial"/>
              </a:rPr>
              <a:t> -</a:t>
            </a:r>
            <a:r>
              <a:rPr lang="en-US" sz="2000" i="1" dirty="0">
                <a:solidFill>
                  <a:schemeClr val="tx1"/>
                </a:solidFill>
                <a:latin typeface="Lucida Sans"/>
                <a:cs typeface="Arial"/>
              </a:rPr>
              <a:t>1,</a:t>
            </a:r>
            <a:r>
              <a:rPr lang="en-US" sz="2000" dirty="0">
                <a:solidFill>
                  <a:schemeClr val="tx1"/>
                </a:solidFill>
                <a:latin typeface="Lucida Sans"/>
                <a:cs typeface="Arial"/>
              </a:rPr>
              <a:t> </a:t>
            </a:r>
            <a:r>
              <a:rPr lang="en-US" sz="2000" i="1" dirty="0">
                <a:solidFill>
                  <a:schemeClr val="tx1"/>
                </a:solidFill>
                <a:latin typeface="Lucida Sans"/>
                <a:cs typeface="Arial"/>
              </a:rPr>
              <a:t>+1, +2, </a:t>
            </a:r>
            <a:r>
              <a:rPr lang="en-US" sz="2000" i="1" dirty="0" smtClean="0">
                <a:solidFill>
                  <a:schemeClr val="tx1"/>
                </a:solidFill>
                <a:latin typeface="Lucida Sans"/>
                <a:cs typeface="Arial"/>
              </a:rPr>
              <a:t>+3</a:t>
            </a:r>
            <a:endParaRPr lang="en-US" sz="2000" dirty="0">
              <a:solidFill>
                <a:schemeClr val="tx1"/>
              </a:solidFill>
            </a:endParaRPr>
          </a:p>
          <a:p>
            <a:endParaRPr lang="en-US" dirty="0"/>
          </a:p>
        </p:txBody>
      </p:sp>
      <p:pic>
        <p:nvPicPr>
          <p:cNvPr id="5" name="Picture 4">
            <a:extLst>
              <a:ext uri="{FF2B5EF4-FFF2-40B4-BE49-F238E27FC236}">
                <a16:creationId xmlns:a16="http://schemas.microsoft.com/office/drawing/2014/main" id="{9E953462-DC62-4200-9B6E-F8F440827A8F}"/>
              </a:ext>
            </a:extLst>
          </p:cNvPr>
          <p:cNvPicPr>
            <a:picLocks noChangeAspect="1"/>
          </p:cNvPicPr>
          <p:nvPr/>
        </p:nvPicPr>
        <p:blipFill>
          <a:blip r:embed="rId3"/>
          <a:stretch>
            <a:fillRect/>
          </a:stretch>
        </p:blipFill>
        <p:spPr>
          <a:xfrm>
            <a:off x="5051364" y="1633927"/>
            <a:ext cx="6237325" cy="2765751"/>
          </a:xfrm>
          <a:prstGeom prst="rect">
            <a:avLst/>
          </a:prstGeom>
        </p:spPr>
      </p:pic>
      <p:sp>
        <p:nvSpPr>
          <p:cNvPr id="6" name="Content Placeholder 2">
            <a:extLst>
              <a:ext uri="{FF2B5EF4-FFF2-40B4-BE49-F238E27FC236}">
                <a16:creationId xmlns:a16="http://schemas.microsoft.com/office/drawing/2014/main" id="{04964F32-9A77-43AD-AA80-5788F9E8119A}"/>
              </a:ext>
            </a:extLst>
          </p:cNvPr>
          <p:cNvSpPr txBox="1">
            <a:spLocks/>
          </p:cNvSpPr>
          <p:nvPr/>
        </p:nvSpPr>
        <p:spPr>
          <a:xfrm>
            <a:off x="3923251" y="4929415"/>
            <a:ext cx="3605013" cy="920970"/>
          </a:xfrm>
          <a:prstGeom prst="rect">
            <a:avLst/>
          </a:prstGeom>
          <a:ln w="12700">
            <a:solidFill>
              <a:schemeClr val="tx1"/>
            </a:solidFill>
          </a:ln>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rgbClr val="FF0000"/>
                </a:solidFill>
                <a:effectLst/>
                <a:uLnTx/>
                <a:uFillTx/>
                <a:latin typeface="Lucida Sans"/>
                <a:ea typeface="+mn-ea"/>
                <a:cs typeface="+mn-cs"/>
              </a:rPr>
              <a:t>A minus value means the course was playing easier than expected and will be added to the rating of the course in the differential calculation.</a:t>
            </a:r>
            <a:endParaRPr kumimoji="0" lang="en-US" sz="1400" b="1" i="0" u="none" strike="noStrike" kern="1200" cap="none" spc="0" normalizeH="0" baseline="0" noProof="0" dirty="0" smtClean="0">
              <a:ln>
                <a:noFill/>
              </a:ln>
              <a:solidFill>
                <a:srgbClr val="FF0000"/>
              </a:solidFill>
              <a:effectLst/>
              <a:uLnTx/>
              <a:uFillTx/>
              <a:latin typeface="Lucida Sans" panose="020B0602030504020204" pitchFamily="34" charset="0"/>
              <a:ea typeface="+mn-ea"/>
              <a:cs typeface="+mn-cs"/>
            </a:endParaRPr>
          </a:p>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04040"/>
              </a:solidFill>
              <a:effectLst/>
              <a:uLnTx/>
              <a:uFillTx/>
              <a:latin typeface="Lucida Sans" panose="020B0602030504020204" pitchFamily="34" charset="0"/>
              <a:ea typeface="+mn-ea"/>
              <a:cs typeface="+mn-cs"/>
            </a:endParaRPr>
          </a:p>
        </p:txBody>
      </p:sp>
      <p:sp>
        <p:nvSpPr>
          <p:cNvPr id="7" name="Content Placeholder 2">
            <a:extLst>
              <a:ext uri="{FF2B5EF4-FFF2-40B4-BE49-F238E27FC236}">
                <a16:creationId xmlns:a16="http://schemas.microsoft.com/office/drawing/2014/main" id="{04964F32-9A77-43AD-AA80-5788F9E8119A}"/>
              </a:ext>
            </a:extLst>
          </p:cNvPr>
          <p:cNvSpPr txBox="1">
            <a:spLocks/>
          </p:cNvSpPr>
          <p:nvPr/>
        </p:nvSpPr>
        <p:spPr>
          <a:xfrm>
            <a:off x="7804273" y="4929415"/>
            <a:ext cx="3754453" cy="920970"/>
          </a:xfrm>
          <a:prstGeom prst="rect">
            <a:avLst/>
          </a:prstGeom>
          <a:ln w="12700">
            <a:solidFill>
              <a:schemeClr val="tx1"/>
            </a:solidFill>
          </a:ln>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rgbClr val="70AD47">
                    <a:lumMod val="50000"/>
                  </a:srgbClr>
                </a:solidFill>
                <a:effectLst/>
                <a:uLnTx/>
                <a:uFillTx/>
                <a:latin typeface="Lucida Sans"/>
                <a:ea typeface="+mn-ea"/>
                <a:cs typeface="+mn-cs"/>
              </a:rPr>
              <a:t>A plus value means the course was playing harder than expected and will be subtracted from the rating of the course in the differential calculation.</a:t>
            </a:r>
            <a:endParaRPr kumimoji="0" lang="en-US" sz="1400" b="1" i="0" u="none" strike="noStrike" kern="1200" cap="none" spc="0" normalizeH="0" baseline="0" noProof="0" dirty="0" smtClean="0">
              <a:ln>
                <a:noFill/>
              </a:ln>
              <a:solidFill>
                <a:srgbClr val="70AD47">
                  <a:lumMod val="50000"/>
                </a:srgbClr>
              </a:solidFill>
              <a:effectLst/>
              <a:uLnTx/>
              <a:uFillTx/>
              <a:latin typeface="Lucida Sans" panose="020B0602030504020204" pitchFamily="34" charset="0"/>
              <a:ea typeface="+mn-ea"/>
              <a:cs typeface="+mn-cs"/>
            </a:endParaRPr>
          </a:p>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04040"/>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313908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8875947-531B-4438-A5F5-7C16CFFC99A6}"/>
              </a:ext>
            </a:extLst>
          </p:cNvPr>
          <p:cNvGraphicFramePr>
            <a:graphicFrameLocks noGrp="1"/>
          </p:cNvGraphicFramePr>
          <p:nvPr>
            <p:extLst/>
          </p:nvPr>
        </p:nvGraphicFramePr>
        <p:xfrm>
          <a:off x="388318" y="1139289"/>
          <a:ext cx="6675404" cy="4441579"/>
        </p:xfrm>
        <a:graphic>
          <a:graphicData uri="http://schemas.openxmlformats.org/drawingml/2006/table">
            <a:tbl>
              <a:tblPr firstRow="1" bandRow="1">
                <a:tableStyleId>{2D5ABB26-0587-4C30-8999-92F81FD0307C}</a:tableStyleId>
              </a:tblPr>
              <a:tblGrid>
                <a:gridCol w="6675404">
                  <a:extLst>
                    <a:ext uri="{9D8B030D-6E8A-4147-A177-3AD203B41FA5}">
                      <a16:colId xmlns:a16="http://schemas.microsoft.com/office/drawing/2014/main" val="2032851919"/>
                    </a:ext>
                  </a:extLst>
                </a:gridCol>
              </a:tblGrid>
              <a:tr h="3517392">
                <a:tc>
                  <a:txBody>
                    <a:bodyPr/>
                    <a:lstStyle/>
                    <a:p>
                      <a:pPr lvl="0"/>
                      <a:r>
                        <a:rPr lang="en-GB" sz="2000" u="none" kern="1200">
                          <a:solidFill>
                            <a:schemeClr val="tx1"/>
                          </a:solidFill>
                          <a:effectLst/>
                          <a:latin typeface="Lucida Sans"/>
                          <a:ea typeface="+mn-ea"/>
                          <a:cs typeface="+mn-cs"/>
                        </a:rPr>
                        <a:t>Is performed only once for a day.</a:t>
                      </a:r>
                    </a:p>
                    <a:p>
                      <a:pPr lvl="0"/>
                      <a:endParaRPr lang="en-US" sz="2000" i="0" u="none" kern="1200">
                        <a:solidFill>
                          <a:schemeClr val="tx1"/>
                        </a:solidFill>
                        <a:effectLst/>
                        <a:latin typeface="Lucida Sans"/>
                        <a:ea typeface="+mn-ea"/>
                        <a:cs typeface="+mn-cs"/>
                      </a:endParaRPr>
                    </a:p>
                    <a:p>
                      <a:pPr lvl="0"/>
                      <a:r>
                        <a:rPr lang="en-GB" sz="2000" i="0" u="none" kern="1200">
                          <a:solidFill>
                            <a:schemeClr val="tx1"/>
                          </a:solidFill>
                          <a:effectLst/>
                          <a:latin typeface="Lucida Sans"/>
                          <a:ea typeface="+mn-ea"/>
                          <a:cs typeface="+mn-cs"/>
                        </a:rPr>
                        <a:t>Considers acceptable scores submitted on a golf course, including all rated tees and both genders.</a:t>
                      </a:r>
                    </a:p>
                    <a:p>
                      <a:pPr lvl="0"/>
                      <a:endParaRPr lang="en-GB" sz="2000" i="0" u="none" kern="1200">
                        <a:solidFill>
                          <a:schemeClr val="tx1"/>
                        </a:solidFill>
                        <a:effectLst/>
                        <a:latin typeface="Lucida Sans"/>
                        <a:ea typeface="+mn-ea"/>
                        <a:cs typeface="+mn-cs"/>
                      </a:endParaRPr>
                    </a:p>
                    <a:p>
                      <a:pPr lvl="0"/>
                      <a:r>
                        <a:rPr lang="en-US" sz="2000" i="0" u="none" kern="1200">
                          <a:solidFill>
                            <a:schemeClr val="tx1"/>
                          </a:solidFill>
                          <a:latin typeface="Lucida Sans"/>
                          <a:ea typeface="+mn-ea"/>
                          <a:cs typeface="+mn-cs"/>
                        </a:rPr>
                        <a:t>Requires</a:t>
                      </a:r>
                      <a:r>
                        <a:rPr lang="en-US" sz="2000" i="0" u="none" kern="1200">
                          <a:solidFill>
                            <a:schemeClr val="tx1"/>
                          </a:solidFill>
                          <a:effectLst/>
                          <a:latin typeface="Lucida Sans"/>
                          <a:ea typeface="+mn-ea"/>
                          <a:cs typeface="+mn-cs"/>
                        </a:rPr>
                        <a:t> at least eight acceptable scores submitted by players with a Handicap Index of 36.0 or below.</a:t>
                      </a:r>
                    </a:p>
                    <a:p>
                      <a:pPr lvl="0"/>
                      <a:endParaRPr lang="en-US" sz="2000" i="0" u="none" kern="1200">
                        <a:solidFill>
                          <a:schemeClr val="tx1"/>
                        </a:solidFill>
                        <a:effectLst/>
                        <a:latin typeface="Lucida Sans"/>
                        <a:ea typeface="+mn-ea"/>
                        <a:cs typeface="+mn-cs"/>
                      </a:endParaRPr>
                    </a:p>
                    <a:p>
                      <a:pPr lvl="0"/>
                      <a:r>
                        <a:rPr lang="en-US" sz="2000" i="0" u="none" kern="1200">
                          <a:solidFill>
                            <a:schemeClr val="tx1"/>
                          </a:solidFill>
                          <a:effectLst/>
                          <a:latin typeface="Lucida Sans"/>
                          <a:ea typeface="+mn-ea"/>
                          <a:cs typeface="+mn-cs"/>
                        </a:rPr>
                        <a:t>Is applied in the calculation of score differentials for all players.</a:t>
                      </a:r>
                    </a:p>
                    <a:p>
                      <a:pPr lvl="0"/>
                      <a:endParaRPr lang="en-US" sz="2000" i="0" u="none" kern="1200">
                        <a:solidFill>
                          <a:schemeClr val="tx1"/>
                        </a:solidFill>
                        <a:effectLst/>
                        <a:latin typeface="Lucida Sans"/>
                        <a:ea typeface="+mn-ea"/>
                        <a:cs typeface="+mn-cs"/>
                      </a:endParaRPr>
                    </a:p>
                    <a:p>
                      <a:pPr lvl="0"/>
                      <a:r>
                        <a:rPr lang="en-US" sz="2000" i="0" u="none" kern="1200">
                          <a:solidFill>
                            <a:schemeClr val="tx1"/>
                          </a:solidFill>
                          <a:effectLst/>
                          <a:latin typeface="Lucida Sans"/>
                          <a:ea typeface="+mn-ea"/>
                          <a:cs typeface="+mn-cs"/>
                        </a:rPr>
                        <a:t>Includes both 9-hole and 18-hole acceptable scores</a:t>
                      </a:r>
                      <a:r>
                        <a:rPr lang="en-US" sz="2000" i="1" u="none" kern="1200">
                          <a:solidFill>
                            <a:schemeClr val="tx1"/>
                          </a:solidFill>
                          <a:effectLst/>
                          <a:latin typeface="Lucida Sans"/>
                          <a:ea typeface="+mn-ea"/>
                          <a:cs typeface="+mn-cs"/>
                        </a:rPr>
                        <a:t>.</a:t>
                      </a:r>
                      <a:endParaRPr lang="en-US" sz="2000" u="none">
                        <a:solidFill>
                          <a:schemeClr val="tx1"/>
                        </a:solidFill>
                        <a:latin typeface="Lucida Sans"/>
                        <a:cs typeface="Arial" panose="020B0604020202020204" pitchFamily="34" charset="0"/>
                      </a:endParaRPr>
                    </a:p>
                  </a:txBody>
                  <a:tcPr marL="68580" marR="68580" marT="34290" marB="34290"/>
                </a:tc>
                <a:extLst>
                  <a:ext uri="{0D108BD9-81ED-4DB2-BD59-A6C34878D82A}">
                    <a16:rowId xmlns:a16="http://schemas.microsoft.com/office/drawing/2014/main" val="1368705801"/>
                  </a:ext>
                </a:extLst>
              </a:tr>
              <a:tr h="715399">
                <a:tc>
                  <a:txBody>
                    <a:bodyPr/>
                    <a:lstStyle/>
                    <a:p>
                      <a:endParaRPr lang="en-US" sz="1000">
                        <a:latin typeface="Lucida Sans" panose="020B0602030504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259746635"/>
                  </a:ext>
                </a:extLst>
              </a:tr>
            </a:tbl>
          </a:graphicData>
        </a:graphic>
      </p:graphicFrame>
      <p:sp>
        <p:nvSpPr>
          <p:cNvPr id="2" name="Title 1">
            <a:extLst>
              <a:ext uri="{FF2B5EF4-FFF2-40B4-BE49-F238E27FC236}">
                <a16:creationId xmlns:a16="http://schemas.microsoft.com/office/drawing/2014/main" id="{7E729298-73C1-400F-AF81-36121EA6AF02}"/>
              </a:ext>
            </a:extLst>
          </p:cNvPr>
          <p:cNvSpPr>
            <a:spLocks noGrp="1"/>
          </p:cNvSpPr>
          <p:nvPr>
            <p:ph type="title"/>
          </p:nvPr>
        </p:nvSpPr>
        <p:spPr/>
        <p:txBody>
          <a:bodyPr/>
          <a:lstStyle/>
          <a:p>
            <a:r>
              <a:rPr lang="en-US">
                <a:cs typeface="Arial"/>
              </a:rPr>
              <a:t>Playing Conditions Calculation</a:t>
            </a:r>
            <a:endParaRPr lang="en-US"/>
          </a:p>
        </p:txBody>
      </p:sp>
      <p:pic>
        <p:nvPicPr>
          <p:cNvPr id="5" name="Picture 4">
            <a:extLst>
              <a:ext uri="{FF2B5EF4-FFF2-40B4-BE49-F238E27FC236}">
                <a16:creationId xmlns:a16="http://schemas.microsoft.com/office/drawing/2014/main" id="{CB68500F-BABA-4A41-B694-DA48BE369931}"/>
              </a:ext>
            </a:extLst>
          </p:cNvPr>
          <p:cNvPicPr>
            <a:picLocks noChangeAspect="1"/>
          </p:cNvPicPr>
          <p:nvPr/>
        </p:nvPicPr>
        <p:blipFill>
          <a:blip r:embed="rId3"/>
          <a:stretch>
            <a:fillRect/>
          </a:stretch>
        </p:blipFill>
        <p:spPr>
          <a:xfrm>
            <a:off x="7219798" y="1441014"/>
            <a:ext cx="4053040" cy="3180467"/>
          </a:xfrm>
          <a:prstGeom prst="rect">
            <a:avLst/>
          </a:prstGeom>
        </p:spPr>
      </p:pic>
    </p:spTree>
    <p:extLst>
      <p:ext uri="{BB962C8B-B14F-4D97-AF65-F5344CB8AC3E}">
        <p14:creationId xmlns:p14="http://schemas.microsoft.com/office/powerpoint/2010/main" val="1247624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4C0216-CB00-4E6E-A45C-6A666BE8B411}"/>
              </a:ext>
            </a:extLst>
          </p:cNvPr>
          <p:cNvSpPr txBox="1">
            <a:spLocks/>
          </p:cNvSpPr>
          <p:nvPr/>
        </p:nvSpPr>
        <p:spPr>
          <a:xfrm>
            <a:off x="10352" y="27922"/>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cs typeface="Arial"/>
              </a:rPr>
              <a:t>Exceptional Score Reduction - ESR</a:t>
            </a:r>
            <a:endParaRPr lang="en-US" b="1" dirty="0">
              <a:solidFill>
                <a:schemeClr val="tx1"/>
              </a:solidFill>
            </a:endParaRPr>
          </a:p>
        </p:txBody>
      </p:sp>
      <p:graphicFrame>
        <p:nvGraphicFramePr>
          <p:cNvPr id="11" name="Table 10">
            <a:extLst>
              <a:ext uri="{FF2B5EF4-FFF2-40B4-BE49-F238E27FC236}">
                <a16:creationId xmlns:a16="http://schemas.microsoft.com/office/drawing/2014/main" id="{72D170B2-CA2B-46AB-B9F3-48536D246781}"/>
              </a:ext>
            </a:extLst>
          </p:cNvPr>
          <p:cNvGraphicFramePr>
            <a:graphicFrameLocks noGrp="1"/>
          </p:cNvGraphicFramePr>
          <p:nvPr>
            <p:extLst/>
          </p:nvPr>
        </p:nvGraphicFramePr>
        <p:xfrm>
          <a:off x="5719871" y="2754659"/>
          <a:ext cx="5960499" cy="1745278"/>
        </p:xfrm>
        <a:graphic>
          <a:graphicData uri="http://schemas.openxmlformats.org/drawingml/2006/table">
            <a:tbl>
              <a:tblPr firstRow="1" bandRow="1">
                <a:tableStyleId>{5940675A-B579-460E-94D1-54222C63F5DA}</a:tableStyleId>
              </a:tblPr>
              <a:tblGrid>
                <a:gridCol w="2394262">
                  <a:extLst>
                    <a:ext uri="{9D8B030D-6E8A-4147-A177-3AD203B41FA5}">
                      <a16:colId xmlns:a16="http://schemas.microsoft.com/office/drawing/2014/main" val="2961241191"/>
                    </a:ext>
                  </a:extLst>
                </a:gridCol>
                <a:gridCol w="1826656">
                  <a:extLst>
                    <a:ext uri="{9D8B030D-6E8A-4147-A177-3AD203B41FA5}">
                      <a16:colId xmlns:a16="http://schemas.microsoft.com/office/drawing/2014/main" val="2568487822"/>
                    </a:ext>
                  </a:extLst>
                </a:gridCol>
                <a:gridCol w="1739581">
                  <a:extLst>
                    <a:ext uri="{9D8B030D-6E8A-4147-A177-3AD203B41FA5}">
                      <a16:colId xmlns:a16="http://schemas.microsoft.com/office/drawing/2014/main" val="117682026"/>
                    </a:ext>
                  </a:extLst>
                </a:gridCol>
              </a:tblGrid>
              <a:tr h="1037123">
                <a:tc>
                  <a:txBody>
                    <a:bodyPr/>
                    <a:lstStyle/>
                    <a:p>
                      <a:pPr algn="ctr"/>
                      <a:r>
                        <a:rPr lang="en-US" sz="1800" b="1" i="1">
                          <a:solidFill>
                            <a:schemeClr val="bg1"/>
                          </a:solidFill>
                          <a:latin typeface="Lucida Sans"/>
                        </a:rPr>
                        <a:t>Score Differential </a:t>
                      </a:r>
                      <a:r>
                        <a:rPr lang="en-US" sz="1800" b="1">
                          <a:solidFill>
                            <a:schemeClr val="bg1"/>
                          </a:solidFill>
                          <a:latin typeface="Lucida Sans"/>
                        </a:rPr>
                        <a:t>Relative to Index</a:t>
                      </a:r>
                    </a:p>
                  </a:txBody>
                  <a:tcPr marL="121920" marR="121920" marT="60960" marB="60960" anchor="ctr">
                    <a:solidFill>
                      <a:schemeClr val="accent1"/>
                    </a:solidFill>
                  </a:tcPr>
                </a:tc>
                <a:tc>
                  <a:txBody>
                    <a:bodyPr/>
                    <a:lstStyle/>
                    <a:p>
                      <a:pPr algn="ctr"/>
                      <a:r>
                        <a:rPr lang="en-US" sz="1800" b="1">
                          <a:latin typeface="Lucida Sans"/>
                        </a:rPr>
                        <a:t>7.0 – 9.9</a:t>
                      </a:r>
                    </a:p>
                    <a:p>
                      <a:pPr algn="ctr"/>
                      <a:r>
                        <a:rPr lang="en-US" sz="1800">
                          <a:latin typeface="Lucida Sans"/>
                        </a:rPr>
                        <a:t>strokes lower</a:t>
                      </a:r>
                    </a:p>
                  </a:txBody>
                  <a:tcPr marL="121920" marR="121920" marT="60960" marB="60960" anchor="ctr">
                    <a:solidFill>
                      <a:schemeClr val="accent1">
                        <a:lumMod val="40000"/>
                        <a:lumOff val="60000"/>
                      </a:schemeClr>
                    </a:solidFill>
                  </a:tcPr>
                </a:tc>
                <a:tc>
                  <a:txBody>
                    <a:bodyPr/>
                    <a:lstStyle/>
                    <a:p>
                      <a:pPr algn="ctr"/>
                      <a:r>
                        <a:rPr lang="en-US" sz="1800">
                          <a:latin typeface="Lucida Sans"/>
                        </a:rPr>
                        <a:t> </a:t>
                      </a:r>
                      <a:r>
                        <a:rPr lang="en-US" sz="1800" b="1">
                          <a:latin typeface="Lucida Sans"/>
                        </a:rPr>
                        <a:t>10.0+</a:t>
                      </a:r>
                      <a:r>
                        <a:rPr lang="en-US" sz="1800">
                          <a:latin typeface="Lucida Sans"/>
                        </a:rPr>
                        <a:t> </a:t>
                      </a:r>
                    </a:p>
                    <a:p>
                      <a:pPr algn="ctr"/>
                      <a:r>
                        <a:rPr lang="en-US" sz="1800">
                          <a:latin typeface="Lucida Sans"/>
                        </a:rPr>
                        <a:t>strokes lower</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3898152393"/>
                  </a:ext>
                </a:extLst>
              </a:tr>
              <a:tr h="708155">
                <a:tc>
                  <a:txBody>
                    <a:bodyPr/>
                    <a:lstStyle/>
                    <a:p>
                      <a:pPr algn="ctr"/>
                      <a:r>
                        <a:rPr lang="en-US" sz="1800" b="1" i="1">
                          <a:solidFill>
                            <a:schemeClr val="bg1"/>
                          </a:solidFill>
                          <a:latin typeface="Lucida Sans"/>
                        </a:rPr>
                        <a:t>ESR</a:t>
                      </a:r>
                      <a:r>
                        <a:rPr lang="en-US" sz="1800" b="1">
                          <a:solidFill>
                            <a:schemeClr val="bg1"/>
                          </a:solidFill>
                          <a:latin typeface="Lucida Sans"/>
                        </a:rPr>
                        <a:t> Adjustment</a:t>
                      </a:r>
                    </a:p>
                  </a:txBody>
                  <a:tcPr marL="121920" marR="121920" marT="60960" marB="60960" anchor="ctr">
                    <a:solidFill>
                      <a:schemeClr val="accent1"/>
                    </a:solidFill>
                  </a:tcPr>
                </a:tc>
                <a:tc>
                  <a:txBody>
                    <a:bodyPr/>
                    <a:lstStyle/>
                    <a:p>
                      <a:pPr algn="ctr"/>
                      <a:r>
                        <a:rPr lang="en-US" sz="1800" b="1">
                          <a:latin typeface="Lucida Sans"/>
                        </a:rPr>
                        <a:t>-1.0</a:t>
                      </a:r>
                    </a:p>
                  </a:txBody>
                  <a:tcPr marL="121920" marR="121920" marT="60960" marB="60960" anchor="ctr">
                    <a:solidFill>
                      <a:schemeClr val="accent1">
                        <a:lumMod val="40000"/>
                        <a:lumOff val="60000"/>
                      </a:schemeClr>
                    </a:solidFill>
                  </a:tcPr>
                </a:tc>
                <a:tc>
                  <a:txBody>
                    <a:bodyPr/>
                    <a:lstStyle/>
                    <a:p>
                      <a:pPr algn="ctr"/>
                      <a:r>
                        <a:rPr lang="en-US" sz="1800" b="1">
                          <a:latin typeface="Lucida Sans"/>
                        </a:rPr>
                        <a:t>-2.0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4165888760"/>
                  </a:ext>
                </a:extLst>
              </a:tr>
            </a:tbl>
          </a:graphicData>
        </a:graphic>
      </p:graphicFrame>
      <p:sp>
        <p:nvSpPr>
          <p:cNvPr id="2" name="Title 1">
            <a:extLst>
              <a:ext uri="{FF2B5EF4-FFF2-40B4-BE49-F238E27FC236}">
                <a16:creationId xmlns:a16="http://schemas.microsoft.com/office/drawing/2014/main" id="{E84C0216-CB00-4E6E-A45C-6A666BE8B411}"/>
              </a:ext>
            </a:extLst>
          </p:cNvPr>
          <p:cNvSpPr>
            <a:spLocks noGrp="1"/>
          </p:cNvSpPr>
          <p:nvPr>
            <p:ph type="title"/>
          </p:nvPr>
        </p:nvSpPr>
        <p:spPr/>
        <p:txBody>
          <a:bodyPr/>
          <a:lstStyle/>
          <a:p>
            <a:pPr algn="ctr"/>
            <a:r>
              <a:rPr lang="en-US" b="1" dirty="0">
                <a:solidFill>
                  <a:srgbClr val="FF0000"/>
                </a:solidFill>
                <a:cs typeface="Arial"/>
              </a:rPr>
              <a:t>Exceptional Score </a:t>
            </a:r>
            <a:r>
              <a:rPr lang="en-US" b="1" dirty="0" smtClean="0">
                <a:solidFill>
                  <a:srgbClr val="FF0000"/>
                </a:solidFill>
                <a:cs typeface="Arial"/>
              </a:rPr>
              <a:t>Reduction - ESR</a:t>
            </a:r>
            <a:endParaRPr lang="en-US" b="1" dirty="0">
              <a:solidFill>
                <a:srgbClr val="FF0000"/>
              </a:solidFill>
            </a:endParaRPr>
          </a:p>
        </p:txBody>
      </p:sp>
      <p:sp>
        <p:nvSpPr>
          <p:cNvPr id="4" name="Content Placeholder 3">
            <a:extLst>
              <a:ext uri="{FF2B5EF4-FFF2-40B4-BE49-F238E27FC236}">
                <a16:creationId xmlns:a16="http://schemas.microsoft.com/office/drawing/2014/main" id="{663F4C9E-0C62-478E-AC09-71053E7867AE}"/>
              </a:ext>
            </a:extLst>
          </p:cNvPr>
          <p:cNvSpPr>
            <a:spLocks noGrp="1"/>
          </p:cNvSpPr>
          <p:nvPr>
            <p:ph idx="1"/>
          </p:nvPr>
        </p:nvSpPr>
        <p:spPr>
          <a:xfrm>
            <a:off x="314326" y="1880354"/>
            <a:ext cx="5069149" cy="4493815"/>
          </a:xfrm>
        </p:spPr>
        <p:txBody>
          <a:bodyPr anchor="t">
            <a:noAutofit/>
          </a:bodyPr>
          <a:lstStyle/>
          <a:p>
            <a:r>
              <a:rPr lang="en-GB" sz="1700" b="1" i="1">
                <a:solidFill>
                  <a:schemeClr val="tx1"/>
                </a:solidFill>
                <a:latin typeface="Lucida Sans"/>
              </a:rPr>
              <a:t>How does it work?</a:t>
            </a:r>
          </a:p>
          <a:p>
            <a:endParaRPr lang="en-US" sz="1700">
              <a:solidFill>
                <a:schemeClr val="tx1"/>
              </a:solidFill>
            </a:endParaRPr>
          </a:p>
          <a:p>
            <a:pPr marL="342900" indent="-342900">
              <a:buFont typeface="+mj-lt"/>
              <a:buAutoNum type="arabicPeriod"/>
            </a:pPr>
            <a:r>
              <a:rPr lang="en-US" sz="1700">
                <a:solidFill>
                  <a:schemeClr val="tx1"/>
                </a:solidFill>
                <a:latin typeface="Lucida Sans"/>
              </a:rPr>
              <a:t>Calculate Score Differential once score is posted and Playing Conditions Calculation is applied (when appropriate).</a:t>
            </a:r>
          </a:p>
          <a:p>
            <a:pPr marL="342900" indent="-342900">
              <a:buFont typeface="+mj-lt"/>
              <a:buAutoNum type="arabicPeriod"/>
            </a:pPr>
            <a:endParaRPr lang="en-US" sz="1700">
              <a:solidFill>
                <a:schemeClr val="tx1"/>
              </a:solidFill>
            </a:endParaRPr>
          </a:p>
          <a:p>
            <a:pPr marL="342900" indent="-342900">
              <a:buFont typeface="+mj-lt"/>
              <a:buAutoNum type="arabicPeriod"/>
            </a:pPr>
            <a:r>
              <a:rPr lang="en-US" sz="1700">
                <a:solidFill>
                  <a:schemeClr val="tx1"/>
                </a:solidFill>
                <a:latin typeface="Lucida Sans"/>
              </a:rPr>
              <a:t>Calculate new Handicap Index.</a:t>
            </a:r>
          </a:p>
          <a:p>
            <a:pPr marL="342900" indent="-342900">
              <a:buFont typeface="+mj-lt"/>
              <a:buAutoNum type="arabicPeriod"/>
            </a:pPr>
            <a:endParaRPr lang="en-US" sz="1700">
              <a:solidFill>
                <a:schemeClr val="tx1"/>
              </a:solidFill>
            </a:endParaRPr>
          </a:p>
          <a:p>
            <a:pPr marL="342900" indent="-342900">
              <a:buFont typeface="+mj-lt"/>
              <a:buAutoNum type="arabicPeriod"/>
            </a:pPr>
            <a:r>
              <a:rPr lang="en-US" sz="1700">
                <a:solidFill>
                  <a:schemeClr val="tx1"/>
                </a:solidFill>
                <a:latin typeface="Lucida Sans"/>
              </a:rPr>
              <a:t>If Score Differential is </a:t>
            </a:r>
            <a:r>
              <a:rPr lang="en-US" sz="1700" b="1">
                <a:solidFill>
                  <a:schemeClr val="tx1"/>
                </a:solidFill>
                <a:latin typeface="Lucida Sans"/>
              </a:rPr>
              <a:t>-7.0 </a:t>
            </a:r>
            <a:r>
              <a:rPr lang="en-US" sz="1700">
                <a:solidFill>
                  <a:schemeClr val="tx1"/>
                </a:solidFill>
                <a:latin typeface="Lucida Sans"/>
              </a:rPr>
              <a:t>strokes or better than the Handicap Index from when the round was played, apply ESR table reduction to new Handicap Index:</a:t>
            </a:r>
          </a:p>
          <a:p>
            <a:endParaRPr lang="en-US" sz="1700"/>
          </a:p>
        </p:txBody>
      </p:sp>
      <p:sp>
        <p:nvSpPr>
          <p:cNvPr id="6" name="Rectangle 5">
            <a:extLst>
              <a:ext uri="{FF2B5EF4-FFF2-40B4-BE49-F238E27FC236}">
                <a16:creationId xmlns:a16="http://schemas.microsoft.com/office/drawing/2014/main" id="{352153F6-67D7-4DB3-8912-DD8199F49376}"/>
              </a:ext>
            </a:extLst>
          </p:cNvPr>
          <p:cNvSpPr/>
          <p:nvPr/>
        </p:nvSpPr>
        <p:spPr>
          <a:xfrm>
            <a:off x="-16668" y="5455660"/>
            <a:ext cx="11877674" cy="353943"/>
          </a:xfrm>
          <a:prstGeom prst="rect">
            <a:avLst/>
          </a:prstGeom>
        </p:spPr>
        <p:txBody>
          <a:bodyPr wrap="square" anchor="t">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285115" marR="0" lvl="0" indent="-285115" algn="ctr" defTabSz="91437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700" b="0" i="0" u="none" strike="noStrike" kern="1200" cap="none" spc="0" normalizeH="0" baseline="0" noProof="0">
                <a:ln>
                  <a:noFill/>
                </a:ln>
                <a:solidFill>
                  <a:prstClr val="black"/>
                </a:solidFill>
                <a:effectLst/>
                <a:uLnTx/>
                <a:uFillTx/>
                <a:latin typeface="Lucida Sans"/>
                <a:ea typeface="ＭＳ Ｐゴシック"/>
                <a:cs typeface="+mn-cs"/>
              </a:rPr>
              <a:t>This is </a:t>
            </a:r>
            <a:r>
              <a:rPr kumimoji="0" lang="en-GB" sz="1700" b="0" i="1" u="none" strike="noStrike" kern="1200" cap="none" spc="0" normalizeH="0" baseline="0" noProof="0">
                <a:ln>
                  <a:noFill/>
                </a:ln>
                <a:solidFill>
                  <a:prstClr val="black"/>
                </a:solidFill>
                <a:effectLst/>
                <a:uLnTx/>
                <a:uFillTx/>
                <a:latin typeface="Lucida Sans"/>
                <a:ea typeface="ＭＳ Ｐゴシック"/>
                <a:cs typeface="+mn-cs"/>
              </a:rPr>
              <a:t>in addition to</a:t>
            </a:r>
            <a:r>
              <a:rPr kumimoji="0" lang="en-GB" sz="1700" b="0" i="0" u="none" strike="noStrike" kern="1200" cap="none" spc="0" normalizeH="0" baseline="0" noProof="0">
                <a:ln>
                  <a:noFill/>
                </a:ln>
                <a:solidFill>
                  <a:prstClr val="black"/>
                </a:solidFill>
                <a:effectLst/>
                <a:uLnTx/>
                <a:uFillTx/>
                <a:latin typeface="Lucida Sans"/>
                <a:ea typeface="ＭＳ Ｐゴシック"/>
                <a:cs typeface="+mn-cs"/>
              </a:rPr>
              <a:t> any reduction caused by the score being used in the updated </a:t>
            </a:r>
            <a:r>
              <a:rPr kumimoji="0" lang="en-GB" sz="1700" b="1" i="0" u="none" strike="noStrike" kern="1200" cap="none" spc="0" normalizeH="0" baseline="0" noProof="0">
                <a:ln>
                  <a:noFill/>
                </a:ln>
                <a:solidFill>
                  <a:prstClr val="black"/>
                </a:solidFill>
                <a:effectLst/>
                <a:uLnTx/>
                <a:uFillTx/>
                <a:latin typeface="Lucida Sans"/>
                <a:ea typeface="ＭＳ Ｐゴシック"/>
                <a:cs typeface="+mn-cs"/>
              </a:rPr>
              <a:t>8</a:t>
            </a:r>
            <a:r>
              <a:rPr kumimoji="0" lang="en-GB" sz="1700" b="0" i="0" u="none" strike="noStrike" kern="1200" cap="none" spc="0" normalizeH="0" baseline="0" noProof="0">
                <a:ln>
                  <a:noFill/>
                </a:ln>
                <a:solidFill>
                  <a:prstClr val="black"/>
                </a:solidFill>
                <a:effectLst/>
                <a:uLnTx/>
                <a:uFillTx/>
                <a:latin typeface="Lucida Sans"/>
                <a:ea typeface="ＭＳ Ｐゴシック"/>
                <a:cs typeface="+mn-cs"/>
              </a:rPr>
              <a:t> of </a:t>
            </a:r>
            <a:r>
              <a:rPr kumimoji="0" lang="en-GB" sz="1700" b="1" i="0" u="none" strike="noStrike" kern="1200" cap="none" spc="0" normalizeH="0" baseline="0" noProof="0">
                <a:ln>
                  <a:noFill/>
                </a:ln>
                <a:solidFill>
                  <a:prstClr val="black"/>
                </a:solidFill>
                <a:effectLst/>
                <a:uLnTx/>
                <a:uFillTx/>
                <a:latin typeface="Lucida Sans"/>
                <a:ea typeface="ＭＳ Ｐゴシック"/>
                <a:cs typeface="+mn-cs"/>
              </a:rPr>
              <a:t>20</a:t>
            </a:r>
            <a:r>
              <a:rPr kumimoji="0" lang="en-GB" sz="1700" b="0" i="0" u="none" strike="noStrike" kern="1200" cap="none" spc="0" normalizeH="0" baseline="0" noProof="0">
                <a:ln>
                  <a:noFill/>
                </a:ln>
                <a:solidFill>
                  <a:prstClr val="black"/>
                </a:solidFill>
                <a:effectLst/>
                <a:uLnTx/>
                <a:uFillTx/>
                <a:latin typeface="Lucida Sans"/>
                <a:ea typeface="ＭＳ Ｐゴシック"/>
                <a:cs typeface="+mn-cs"/>
              </a:rPr>
              <a:t> calculation.</a:t>
            </a:r>
          </a:p>
        </p:txBody>
      </p:sp>
      <p:sp>
        <p:nvSpPr>
          <p:cNvPr id="3" name="Rectangle 2">
            <a:extLst>
              <a:ext uri="{FF2B5EF4-FFF2-40B4-BE49-F238E27FC236}">
                <a16:creationId xmlns:a16="http://schemas.microsoft.com/office/drawing/2014/main" id="{2087732D-E4F7-49DD-8258-34F5D01684E2}"/>
              </a:ext>
            </a:extLst>
          </p:cNvPr>
          <p:cNvSpPr/>
          <p:nvPr/>
        </p:nvSpPr>
        <p:spPr>
          <a:xfrm>
            <a:off x="314326" y="975633"/>
            <a:ext cx="1121568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Lucida Sans"/>
                <a:ea typeface="+mn-ea"/>
                <a:cs typeface="+mn-cs"/>
              </a:rPr>
              <a:t>ESR is a procedure for dealing with exceptional scores which may indicate the player’s true ability. The procedure considers all scores, rather than only Tournament scores.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868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C0521A5-805B-4CE7-94FC-1C10211ABBE5}"/>
              </a:ext>
            </a:extLst>
          </p:cNvPr>
          <p:cNvGraphicFramePr>
            <a:graphicFrameLocks noGrp="1"/>
          </p:cNvGraphicFramePr>
          <p:nvPr>
            <p:extLst/>
          </p:nvPr>
        </p:nvGraphicFramePr>
        <p:xfrm>
          <a:off x="4514850" y="285750"/>
          <a:ext cx="6848474" cy="6096010"/>
        </p:xfrm>
        <a:graphic>
          <a:graphicData uri="http://schemas.openxmlformats.org/drawingml/2006/table">
            <a:tbl>
              <a:tblPr firstRow="1" firstCol="1" bandRow="1">
                <a:tableStyleId>{5C22544A-7EE6-4342-B048-85BDC9FD1C3A}</a:tableStyleId>
              </a:tblPr>
              <a:tblGrid>
                <a:gridCol w="377231">
                  <a:extLst>
                    <a:ext uri="{9D8B030D-6E8A-4147-A177-3AD203B41FA5}">
                      <a16:colId xmlns:a16="http://schemas.microsoft.com/office/drawing/2014/main" val="3062537614"/>
                    </a:ext>
                  </a:extLst>
                </a:gridCol>
                <a:gridCol w="1056284">
                  <a:extLst>
                    <a:ext uri="{9D8B030D-6E8A-4147-A177-3AD203B41FA5}">
                      <a16:colId xmlns:a16="http://schemas.microsoft.com/office/drawing/2014/main" val="2745521539"/>
                    </a:ext>
                  </a:extLst>
                </a:gridCol>
                <a:gridCol w="1154510">
                  <a:extLst>
                    <a:ext uri="{9D8B030D-6E8A-4147-A177-3AD203B41FA5}">
                      <a16:colId xmlns:a16="http://schemas.microsoft.com/office/drawing/2014/main" val="2056743545"/>
                    </a:ext>
                  </a:extLst>
                </a:gridCol>
                <a:gridCol w="796919">
                  <a:extLst>
                    <a:ext uri="{9D8B030D-6E8A-4147-A177-3AD203B41FA5}">
                      <a16:colId xmlns:a16="http://schemas.microsoft.com/office/drawing/2014/main" val="2843787079"/>
                    </a:ext>
                  </a:extLst>
                </a:gridCol>
                <a:gridCol w="643665">
                  <a:extLst>
                    <a:ext uri="{9D8B030D-6E8A-4147-A177-3AD203B41FA5}">
                      <a16:colId xmlns:a16="http://schemas.microsoft.com/office/drawing/2014/main" val="920271409"/>
                    </a:ext>
                  </a:extLst>
                </a:gridCol>
                <a:gridCol w="939955">
                  <a:extLst>
                    <a:ext uri="{9D8B030D-6E8A-4147-A177-3AD203B41FA5}">
                      <a16:colId xmlns:a16="http://schemas.microsoft.com/office/drawing/2014/main" val="3616994732"/>
                    </a:ext>
                  </a:extLst>
                </a:gridCol>
                <a:gridCol w="939955">
                  <a:extLst>
                    <a:ext uri="{9D8B030D-6E8A-4147-A177-3AD203B41FA5}">
                      <a16:colId xmlns:a16="http://schemas.microsoft.com/office/drawing/2014/main" val="3816575479"/>
                    </a:ext>
                  </a:extLst>
                </a:gridCol>
                <a:gridCol w="939955">
                  <a:extLst>
                    <a:ext uri="{9D8B030D-6E8A-4147-A177-3AD203B41FA5}">
                      <a16:colId xmlns:a16="http://schemas.microsoft.com/office/drawing/2014/main" val="3142241329"/>
                    </a:ext>
                  </a:extLst>
                </a:gridCol>
              </a:tblGrid>
              <a:tr h="455235">
                <a:tc>
                  <a:txBody>
                    <a:bodyPr/>
                    <a:lstStyle/>
                    <a:p>
                      <a:pPr marL="0" marR="0">
                        <a:lnSpc>
                          <a:spcPct val="107000"/>
                        </a:lnSpc>
                        <a:spcBef>
                          <a:spcPts val="0"/>
                        </a:spcBef>
                        <a:spcAft>
                          <a:spcPts val="0"/>
                        </a:spcAft>
                      </a:pPr>
                      <a:r>
                        <a:rPr lang="en-US" sz="1100">
                          <a:effectLst/>
                          <a:latin typeface="Lucida Sans" panose="020B0602030504020204" pitchFamily="34" charset="0"/>
                        </a:rPr>
                        <a:t> </a:t>
                      </a:r>
                      <a:endParaRPr lang="en-US" sz="11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nSpc>
                          <a:spcPct val="107000"/>
                        </a:lnSpc>
                        <a:spcBef>
                          <a:spcPts val="0"/>
                        </a:spcBef>
                        <a:spcAft>
                          <a:spcPts val="0"/>
                        </a:spcAft>
                      </a:pPr>
                      <a:r>
                        <a:rPr lang="en-US" sz="1050">
                          <a:effectLst/>
                          <a:latin typeface="Lucida Sans" panose="020B0602030504020204" pitchFamily="34" charset="0"/>
                        </a:rPr>
                        <a:t>Date Played</a:t>
                      </a:r>
                    </a:p>
                    <a:p>
                      <a:pPr marL="0" marR="0">
                        <a:lnSpc>
                          <a:spcPct val="107000"/>
                        </a:lnSpc>
                        <a:spcBef>
                          <a:spcPts val="0"/>
                        </a:spcBef>
                        <a:spcAft>
                          <a:spcPts val="0"/>
                        </a:spcAft>
                      </a:pPr>
                      <a:r>
                        <a:rPr lang="en-US" sz="1050">
                          <a:effectLst/>
                          <a:latin typeface="Lucida Sans" panose="020B0602030504020204" pitchFamily="34" charset="0"/>
                        </a:rPr>
                        <a:t>(dd/mm/</a:t>
                      </a:r>
                      <a:r>
                        <a:rPr lang="en-US" sz="1050" err="1">
                          <a:effectLst/>
                          <a:latin typeface="Lucida Sans" panose="020B0602030504020204" pitchFamily="34" charset="0"/>
                        </a:rPr>
                        <a:t>yy</a:t>
                      </a:r>
                      <a:r>
                        <a:rPr lang="en-US" sz="1050">
                          <a:effectLst/>
                          <a:latin typeface="Lucida Sans" panose="020B0602030504020204" pitchFamily="34" charset="0"/>
                        </a:rPr>
                        <a:t>)</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Course </a:t>
                      </a:r>
                    </a:p>
                    <a:p>
                      <a:pPr marL="0" marR="0" algn="ctr">
                        <a:lnSpc>
                          <a:spcPct val="107000"/>
                        </a:lnSpc>
                        <a:spcBef>
                          <a:spcPts val="0"/>
                        </a:spcBef>
                        <a:spcAft>
                          <a:spcPts val="0"/>
                        </a:spcAft>
                      </a:pPr>
                      <a:r>
                        <a:rPr lang="en-US" sz="1050">
                          <a:effectLst/>
                          <a:latin typeface="Lucida Sans" panose="020B0602030504020204" pitchFamily="34" charset="0"/>
                        </a:rPr>
                        <a:t>Name</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Course Rating</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Slope Rating</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Adjusted Gross Score</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Score Differential</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ESR Adjustment</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7034095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 </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8762610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 </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194808146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68600341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9/1/20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25.8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186555737"/>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8/28/20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16.7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80798676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6</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8/23/20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River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45422940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7</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7/26/20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18479707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8</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24.0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09071258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9</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15.8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564741607"/>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10</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River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65222282"/>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6/18/20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24.0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1489041485"/>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Forest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15.6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01165436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436819805"/>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10.4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58010705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5/30/20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21.2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179781712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16</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5/25/20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161235553"/>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17</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80346919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18</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80803264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19</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20.3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520320853"/>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20</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4/10/20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21.2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7261487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4/3/20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extLst>
                  <a:ext uri="{0D108BD9-81ED-4DB2-BD59-A6C34878D82A}">
                    <a16:rowId xmlns:a16="http://schemas.microsoft.com/office/drawing/2014/main" val="1307413592"/>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10.2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extLst>
                  <a:ext uri="{0D108BD9-81ED-4DB2-BD59-A6C34878D82A}">
                    <a16:rowId xmlns:a16="http://schemas.microsoft.com/office/drawing/2014/main" val="375257009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3/27/20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extLst>
                  <a:ext uri="{0D108BD9-81ED-4DB2-BD59-A6C34878D82A}">
                    <a16:rowId xmlns:a16="http://schemas.microsoft.com/office/drawing/2014/main" val="317426370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extLst>
                  <a:ext uri="{0D108BD9-81ED-4DB2-BD59-A6C34878D82A}">
                    <a16:rowId xmlns:a16="http://schemas.microsoft.com/office/drawing/2014/main" val="247557754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3/21/20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16.7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extLst>
                  <a:ext uri="{0D108BD9-81ED-4DB2-BD59-A6C34878D82A}">
                    <a16:rowId xmlns:a16="http://schemas.microsoft.com/office/drawing/2014/main" val="967461074"/>
                  </a:ext>
                </a:extLst>
              </a:tr>
            </a:tbl>
          </a:graphicData>
        </a:graphic>
      </p:graphicFrame>
      <p:graphicFrame>
        <p:nvGraphicFramePr>
          <p:cNvPr id="10" name="Table 9">
            <a:extLst>
              <a:ext uri="{FF2B5EF4-FFF2-40B4-BE49-F238E27FC236}">
                <a16:creationId xmlns:a16="http://schemas.microsoft.com/office/drawing/2014/main" id="{4E0E4B5D-B526-4032-BF1B-12DB2836FF23}"/>
              </a:ext>
            </a:extLst>
          </p:cNvPr>
          <p:cNvGraphicFramePr>
            <a:graphicFrameLocks noGrp="1"/>
          </p:cNvGraphicFramePr>
          <p:nvPr>
            <p:extLst/>
          </p:nvPr>
        </p:nvGraphicFramePr>
        <p:xfrm>
          <a:off x="4514850" y="285750"/>
          <a:ext cx="6848474" cy="6096010"/>
        </p:xfrm>
        <a:graphic>
          <a:graphicData uri="http://schemas.openxmlformats.org/drawingml/2006/table">
            <a:tbl>
              <a:tblPr firstRow="1" firstCol="1" bandRow="1">
                <a:tableStyleId>{5C22544A-7EE6-4342-B048-85BDC9FD1C3A}</a:tableStyleId>
              </a:tblPr>
              <a:tblGrid>
                <a:gridCol w="377231">
                  <a:extLst>
                    <a:ext uri="{9D8B030D-6E8A-4147-A177-3AD203B41FA5}">
                      <a16:colId xmlns:a16="http://schemas.microsoft.com/office/drawing/2014/main" val="3062537614"/>
                    </a:ext>
                  </a:extLst>
                </a:gridCol>
                <a:gridCol w="1056284">
                  <a:extLst>
                    <a:ext uri="{9D8B030D-6E8A-4147-A177-3AD203B41FA5}">
                      <a16:colId xmlns:a16="http://schemas.microsoft.com/office/drawing/2014/main" val="2745521539"/>
                    </a:ext>
                  </a:extLst>
                </a:gridCol>
                <a:gridCol w="1154510">
                  <a:extLst>
                    <a:ext uri="{9D8B030D-6E8A-4147-A177-3AD203B41FA5}">
                      <a16:colId xmlns:a16="http://schemas.microsoft.com/office/drawing/2014/main" val="2056743545"/>
                    </a:ext>
                  </a:extLst>
                </a:gridCol>
                <a:gridCol w="796919">
                  <a:extLst>
                    <a:ext uri="{9D8B030D-6E8A-4147-A177-3AD203B41FA5}">
                      <a16:colId xmlns:a16="http://schemas.microsoft.com/office/drawing/2014/main" val="2843787079"/>
                    </a:ext>
                  </a:extLst>
                </a:gridCol>
                <a:gridCol w="643665">
                  <a:extLst>
                    <a:ext uri="{9D8B030D-6E8A-4147-A177-3AD203B41FA5}">
                      <a16:colId xmlns:a16="http://schemas.microsoft.com/office/drawing/2014/main" val="920271409"/>
                    </a:ext>
                  </a:extLst>
                </a:gridCol>
                <a:gridCol w="939955">
                  <a:extLst>
                    <a:ext uri="{9D8B030D-6E8A-4147-A177-3AD203B41FA5}">
                      <a16:colId xmlns:a16="http://schemas.microsoft.com/office/drawing/2014/main" val="3616994732"/>
                    </a:ext>
                  </a:extLst>
                </a:gridCol>
                <a:gridCol w="939955">
                  <a:extLst>
                    <a:ext uri="{9D8B030D-6E8A-4147-A177-3AD203B41FA5}">
                      <a16:colId xmlns:a16="http://schemas.microsoft.com/office/drawing/2014/main" val="3816575479"/>
                    </a:ext>
                  </a:extLst>
                </a:gridCol>
                <a:gridCol w="939955">
                  <a:extLst>
                    <a:ext uri="{9D8B030D-6E8A-4147-A177-3AD203B41FA5}">
                      <a16:colId xmlns:a16="http://schemas.microsoft.com/office/drawing/2014/main" val="3142241329"/>
                    </a:ext>
                  </a:extLst>
                </a:gridCol>
              </a:tblGrid>
              <a:tr h="455235">
                <a:tc>
                  <a:txBody>
                    <a:bodyPr/>
                    <a:lstStyle/>
                    <a:p>
                      <a:pPr marL="0" marR="0">
                        <a:lnSpc>
                          <a:spcPct val="107000"/>
                        </a:lnSpc>
                        <a:spcBef>
                          <a:spcPts val="0"/>
                        </a:spcBef>
                        <a:spcAft>
                          <a:spcPts val="0"/>
                        </a:spcAft>
                      </a:pPr>
                      <a:r>
                        <a:rPr lang="en-US" sz="1100">
                          <a:effectLst/>
                          <a:latin typeface="Lucida Sans" panose="020B0602030504020204" pitchFamily="34" charset="0"/>
                        </a:rPr>
                        <a:t> </a:t>
                      </a:r>
                      <a:endParaRPr lang="en-US" sz="11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nSpc>
                          <a:spcPct val="107000"/>
                        </a:lnSpc>
                        <a:spcBef>
                          <a:spcPts val="0"/>
                        </a:spcBef>
                        <a:spcAft>
                          <a:spcPts val="0"/>
                        </a:spcAft>
                      </a:pPr>
                      <a:r>
                        <a:rPr lang="en-US" sz="1050">
                          <a:effectLst/>
                          <a:latin typeface="Lucida Sans" panose="020B0602030504020204" pitchFamily="34" charset="0"/>
                        </a:rPr>
                        <a:t>Date Played</a:t>
                      </a:r>
                    </a:p>
                    <a:p>
                      <a:pPr marL="0" marR="0">
                        <a:lnSpc>
                          <a:spcPct val="107000"/>
                        </a:lnSpc>
                        <a:spcBef>
                          <a:spcPts val="0"/>
                        </a:spcBef>
                        <a:spcAft>
                          <a:spcPts val="0"/>
                        </a:spcAft>
                      </a:pPr>
                      <a:r>
                        <a:rPr lang="en-US" sz="1050">
                          <a:effectLst/>
                          <a:latin typeface="Lucida Sans" panose="020B0602030504020204" pitchFamily="34" charset="0"/>
                        </a:rPr>
                        <a:t>(dd/mm/</a:t>
                      </a:r>
                      <a:r>
                        <a:rPr lang="en-US" sz="1050" err="1">
                          <a:effectLst/>
                          <a:latin typeface="Lucida Sans" panose="020B0602030504020204" pitchFamily="34" charset="0"/>
                        </a:rPr>
                        <a:t>yy</a:t>
                      </a:r>
                      <a:r>
                        <a:rPr lang="en-US" sz="1050">
                          <a:effectLst/>
                          <a:latin typeface="Lucida Sans" panose="020B0602030504020204" pitchFamily="34" charset="0"/>
                        </a:rPr>
                        <a:t>)</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Course </a:t>
                      </a:r>
                    </a:p>
                    <a:p>
                      <a:pPr marL="0" marR="0" algn="ctr">
                        <a:lnSpc>
                          <a:spcPct val="107000"/>
                        </a:lnSpc>
                        <a:spcBef>
                          <a:spcPts val="0"/>
                        </a:spcBef>
                        <a:spcAft>
                          <a:spcPts val="0"/>
                        </a:spcAft>
                      </a:pPr>
                      <a:r>
                        <a:rPr lang="en-US" sz="1050">
                          <a:effectLst/>
                          <a:latin typeface="Lucida Sans" panose="020B0602030504020204" pitchFamily="34" charset="0"/>
                        </a:rPr>
                        <a:t>Name</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Course Rating</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Slope Rating</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Adjusted Gross Score</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Score Differential</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ESR Adjustment</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7034095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 </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8762610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 </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194808146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68600341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9/1/20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25.8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186555737"/>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8/28/20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16.7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80798676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6</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8/23/20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River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45422940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7</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7/26/20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18479707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8</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24.0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09071258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9</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15.8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2564741607"/>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10</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River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65222282"/>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6/18/20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24.0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1489041485"/>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Forest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15.6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01165436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436819805"/>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10.4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58010705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5/30/20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21.2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179781712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16</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5/25/20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161235553"/>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17</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80346919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18</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80803264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19</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20.3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520320853"/>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20</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4/10/20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21.2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7261487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4/3/20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1307413592"/>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10.2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375257009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3/27/20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317426370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247557754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3/21/20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16.7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967461074"/>
                  </a:ext>
                </a:extLst>
              </a:tr>
            </a:tbl>
          </a:graphicData>
        </a:graphic>
      </p:graphicFrame>
      <p:graphicFrame>
        <p:nvGraphicFramePr>
          <p:cNvPr id="13" name="Table 12">
            <a:extLst>
              <a:ext uri="{FF2B5EF4-FFF2-40B4-BE49-F238E27FC236}">
                <a16:creationId xmlns:a16="http://schemas.microsoft.com/office/drawing/2014/main" id="{30639D0F-2117-4B03-AE3F-32F7173B1CAD}"/>
              </a:ext>
            </a:extLst>
          </p:cNvPr>
          <p:cNvGraphicFramePr>
            <a:graphicFrameLocks noGrp="1"/>
          </p:cNvGraphicFramePr>
          <p:nvPr>
            <p:extLst/>
          </p:nvPr>
        </p:nvGraphicFramePr>
        <p:xfrm>
          <a:off x="4514850" y="285750"/>
          <a:ext cx="6848474" cy="6096010"/>
        </p:xfrm>
        <a:graphic>
          <a:graphicData uri="http://schemas.openxmlformats.org/drawingml/2006/table">
            <a:tbl>
              <a:tblPr firstRow="1" firstCol="1" bandRow="1">
                <a:tableStyleId>{5C22544A-7EE6-4342-B048-85BDC9FD1C3A}</a:tableStyleId>
              </a:tblPr>
              <a:tblGrid>
                <a:gridCol w="377231">
                  <a:extLst>
                    <a:ext uri="{9D8B030D-6E8A-4147-A177-3AD203B41FA5}">
                      <a16:colId xmlns:a16="http://schemas.microsoft.com/office/drawing/2014/main" val="3062537614"/>
                    </a:ext>
                  </a:extLst>
                </a:gridCol>
                <a:gridCol w="1056284">
                  <a:extLst>
                    <a:ext uri="{9D8B030D-6E8A-4147-A177-3AD203B41FA5}">
                      <a16:colId xmlns:a16="http://schemas.microsoft.com/office/drawing/2014/main" val="2745521539"/>
                    </a:ext>
                  </a:extLst>
                </a:gridCol>
                <a:gridCol w="1154510">
                  <a:extLst>
                    <a:ext uri="{9D8B030D-6E8A-4147-A177-3AD203B41FA5}">
                      <a16:colId xmlns:a16="http://schemas.microsoft.com/office/drawing/2014/main" val="2056743545"/>
                    </a:ext>
                  </a:extLst>
                </a:gridCol>
                <a:gridCol w="796919">
                  <a:extLst>
                    <a:ext uri="{9D8B030D-6E8A-4147-A177-3AD203B41FA5}">
                      <a16:colId xmlns:a16="http://schemas.microsoft.com/office/drawing/2014/main" val="2843787079"/>
                    </a:ext>
                  </a:extLst>
                </a:gridCol>
                <a:gridCol w="643665">
                  <a:extLst>
                    <a:ext uri="{9D8B030D-6E8A-4147-A177-3AD203B41FA5}">
                      <a16:colId xmlns:a16="http://schemas.microsoft.com/office/drawing/2014/main" val="920271409"/>
                    </a:ext>
                  </a:extLst>
                </a:gridCol>
                <a:gridCol w="939955">
                  <a:extLst>
                    <a:ext uri="{9D8B030D-6E8A-4147-A177-3AD203B41FA5}">
                      <a16:colId xmlns:a16="http://schemas.microsoft.com/office/drawing/2014/main" val="3616994732"/>
                    </a:ext>
                  </a:extLst>
                </a:gridCol>
                <a:gridCol w="939955">
                  <a:extLst>
                    <a:ext uri="{9D8B030D-6E8A-4147-A177-3AD203B41FA5}">
                      <a16:colId xmlns:a16="http://schemas.microsoft.com/office/drawing/2014/main" val="3816575479"/>
                    </a:ext>
                  </a:extLst>
                </a:gridCol>
                <a:gridCol w="939955">
                  <a:extLst>
                    <a:ext uri="{9D8B030D-6E8A-4147-A177-3AD203B41FA5}">
                      <a16:colId xmlns:a16="http://schemas.microsoft.com/office/drawing/2014/main" val="3142241329"/>
                    </a:ext>
                  </a:extLst>
                </a:gridCol>
              </a:tblGrid>
              <a:tr h="455235">
                <a:tc>
                  <a:txBody>
                    <a:bodyPr/>
                    <a:lstStyle/>
                    <a:p>
                      <a:pPr marL="0" marR="0">
                        <a:lnSpc>
                          <a:spcPct val="107000"/>
                        </a:lnSpc>
                        <a:spcBef>
                          <a:spcPts val="0"/>
                        </a:spcBef>
                        <a:spcAft>
                          <a:spcPts val="0"/>
                        </a:spcAft>
                      </a:pPr>
                      <a:r>
                        <a:rPr lang="en-US" sz="1100">
                          <a:effectLst/>
                          <a:latin typeface="Lucida Sans" panose="020B0602030504020204" pitchFamily="34" charset="0"/>
                        </a:rPr>
                        <a:t> </a:t>
                      </a:r>
                      <a:endParaRPr lang="en-US" sz="11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nSpc>
                          <a:spcPct val="107000"/>
                        </a:lnSpc>
                        <a:spcBef>
                          <a:spcPts val="0"/>
                        </a:spcBef>
                        <a:spcAft>
                          <a:spcPts val="0"/>
                        </a:spcAft>
                      </a:pPr>
                      <a:r>
                        <a:rPr lang="en-US" sz="1050">
                          <a:effectLst/>
                          <a:latin typeface="Lucida Sans" panose="020B0602030504020204" pitchFamily="34" charset="0"/>
                        </a:rPr>
                        <a:t>Date Played</a:t>
                      </a:r>
                    </a:p>
                    <a:p>
                      <a:pPr marL="0" marR="0">
                        <a:lnSpc>
                          <a:spcPct val="107000"/>
                        </a:lnSpc>
                        <a:spcBef>
                          <a:spcPts val="0"/>
                        </a:spcBef>
                        <a:spcAft>
                          <a:spcPts val="0"/>
                        </a:spcAft>
                      </a:pPr>
                      <a:r>
                        <a:rPr lang="en-US" sz="1050">
                          <a:effectLst/>
                          <a:latin typeface="Lucida Sans" panose="020B0602030504020204" pitchFamily="34" charset="0"/>
                        </a:rPr>
                        <a:t>(dd/mm/</a:t>
                      </a:r>
                      <a:r>
                        <a:rPr lang="en-US" sz="1050" err="1">
                          <a:effectLst/>
                          <a:latin typeface="Lucida Sans" panose="020B0602030504020204" pitchFamily="34" charset="0"/>
                        </a:rPr>
                        <a:t>yy</a:t>
                      </a:r>
                      <a:r>
                        <a:rPr lang="en-US" sz="1050">
                          <a:effectLst/>
                          <a:latin typeface="Lucida Sans" panose="020B0602030504020204" pitchFamily="34" charset="0"/>
                        </a:rPr>
                        <a:t>)</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Course </a:t>
                      </a:r>
                    </a:p>
                    <a:p>
                      <a:pPr marL="0" marR="0" algn="ctr">
                        <a:lnSpc>
                          <a:spcPct val="107000"/>
                        </a:lnSpc>
                        <a:spcBef>
                          <a:spcPts val="0"/>
                        </a:spcBef>
                        <a:spcAft>
                          <a:spcPts val="0"/>
                        </a:spcAft>
                      </a:pPr>
                      <a:r>
                        <a:rPr lang="en-US" sz="1050">
                          <a:effectLst/>
                          <a:latin typeface="Lucida Sans" panose="020B0602030504020204" pitchFamily="34" charset="0"/>
                        </a:rPr>
                        <a:t>Name</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Course Rating</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Slope Rating</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Adjusted Gross Score</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Score Differential</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ESR Adjustment</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7034095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 </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8762610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 </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194808146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68600341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9/1/20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25.8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186555737"/>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8/28/20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16.7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80798676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6</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8/23/20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River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45422940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7</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7/26/20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18479707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8</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24.0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09071258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9</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15.8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564741607"/>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10</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River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565222282"/>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6/18/20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24.0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1489041485"/>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Forest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15.6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01165436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436819805"/>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10.4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58010705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5/30/20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21.2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179781712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16</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5/25/20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161235553"/>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17</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rgbClr val="FFFF00"/>
                    </a:solidFill>
                  </a:tcPr>
                </a:tc>
                <a:extLst>
                  <a:ext uri="{0D108BD9-81ED-4DB2-BD59-A6C34878D82A}">
                    <a16:rowId xmlns:a16="http://schemas.microsoft.com/office/drawing/2014/main" val="80346919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18</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rgbClr val="FFFF00"/>
                    </a:solidFill>
                  </a:tcPr>
                </a:tc>
                <a:extLst>
                  <a:ext uri="{0D108BD9-81ED-4DB2-BD59-A6C34878D82A}">
                    <a16:rowId xmlns:a16="http://schemas.microsoft.com/office/drawing/2014/main" val="80803264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19</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20.3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rgbClr val="FFFF00"/>
                    </a:solidFill>
                  </a:tcPr>
                </a:tc>
                <a:extLst>
                  <a:ext uri="{0D108BD9-81ED-4DB2-BD59-A6C34878D82A}">
                    <a16:rowId xmlns:a16="http://schemas.microsoft.com/office/drawing/2014/main" val="2520320853"/>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20</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4/10/20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21.2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rgbClr val="FFFF00"/>
                    </a:solidFill>
                  </a:tcPr>
                </a:tc>
                <a:extLst>
                  <a:ext uri="{0D108BD9-81ED-4DB2-BD59-A6C34878D82A}">
                    <a16:rowId xmlns:a16="http://schemas.microsoft.com/office/drawing/2014/main" val="37261487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4/3/20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chemeClr val="tx2">
                        <a:lumMod val="40000"/>
                        <a:lumOff val="60000"/>
                      </a:schemeClr>
                    </a:solidFill>
                  </a:tcPr>
                </a:tc>
                <a:extLst>
                  <a:ext uri="{0D108BD9-81ED-4DB2-BD59-A6C34878D82A}">
                    <a16:rowId xmlns:a16="http://schemas.microsoft.com/office/drawing/2014/main" val="1307413592"/>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10.2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chemeClr val="tx2">
                        <a:lumMod val="40000"/>
                        <a:lumOff val="60000"/>
                      </a:schemeClr>
                    </a:solidFill>
                  </a:tcPr>
                </a:tc>
                <a:extLst>
                  <a:ext uri="{0D108BD9-81ED-4DB2-BD59-A6C34878D82A}">
                    <a16:rowId xmlns:a16="http://schemas.microsoft.com/office/drawing/2014/main" val="375257009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3/27/20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317426370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247557754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3/21/20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16.7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967461074"/>
                  </a:ext>
                </a:extLst>
              </a:tr>
            </a:tbl>
          </a:graphicData>
        </a:graphic>
      </p:graphicFrame>
      <p:graphicFrame>
        <p:nvGraphicFramePr>
          <p:cNvPr id="14" name="Table 13">
            <a:extLst>
              <a:ext uri="{FF2B5EF4-FFF2-40B4-BE49-F238E27FC236}">
                <a16:creationId xmlns:a16="http://schemas.microsoft.com/office/drawing/2014/main" id="{6D66DA97-A90D-4897-BCF7-3EC80432328C}"/>
              </a:ext>
            </a:extLst>
          </p:cNvPr>
          <p:cNvGraphicFramePr>
            <a:graphicFrameLocks noGrp="1"/>
          </p:cNvGraphicFramePr>
          <p:nvPr>
            <p:extLst/>
          </p:nvPr>
        </p:nvGraphicFramePr>
        <p:xfrm>
          <a:off x="4514850" y="285750"/>
          <a:ext cx="6848474" cy="6096010"/>
        </p:xfrm>
        <a:graphic>
          <a:graphicData uri="http://schemas.openxmlformats.org/drawingml/2006/table">
            <a:tbl>
              <a:tblPr firstRow="1" firstCol="1" bandRow="1">
                <a:tableStyleId>{5C22544A-7EE6-4342-B048-85BDC9FD1C3A}</a:tableStyleId>
              </a:tblPr>
              <a:tblGrid>
                <a:gridCol w="377231">
                  <a:extLst>
                    <a:ext uri="{9D8B030D-6E8A-4147-A177-3AD203B41FA5}">
                      <a16:colId xmlns:a16="http://schemas.microsoft.com/office/drawing/2014/main" val="3062537614"/>
                    </a:ext>
                  </a:extLst>
                </a:gridCol>
                <a:gridCol w="1056284">
                  <a:extLst>
                    <a:ext uri="{9D8B030D-6E8A-4147-A177-3AD203B41FA5}">
                      <a16:colId xmlns:a16="http://schemas.microsoft.com/office/drawing/2014/main" val="2745521539"/>
                    </a:ext>
                  </a:extLst>
                </a:gridCol>
                <a:gridCol w="1154510">
                  <a:extLst>
                    <a:ext uri="{9D8B030D-6E8A-4147-A177-3AD203B41FA5}">
                      <a16:colId xmlns:a16="http://schemas.microsoft.com/office/drawing/2014/main" val="2056743545"/>
                    </a:ext>
                  </a:extLst>
                </a:gridCol>
                <a:gridCol w="796919">
                  <a:extLst>
                    <a:ext uri="{9D8B030D-6E8A-4147-A177-3AD203B41FA5}">
                      <a16:colId xmlns:a16="http://schemas.microsoft.com/office/drawing/2014/main" val="2843787079"/>
                    </a:ext>
                  </a:extLst>
                </a:gridCol>
                <a:gridCol w="643665">
                  <a:extLst>
                    <a:ext uri="{9D8B030D-6E8A-4147-A177-3AD203B41FA5}">
                      <a16:colId xmlns:a16="http://schemas.microsoft.com/office/drawing/2014/main" val="920271409"/>
                    </a:ext>
                  </a:extLst>
                </a:gridCol>
                <a:gridCol w="939955">
                  <a:extLst>
                    <a:ext uri="{9D8B030D-6E8A-4147-A177-3AD203B41FA5}">
                      <a16:colId xmlns:a16="http://schemas.microsoft.com/office/drawing/2014/main" val="3616994732"/>
                    </a:ext>
                  </a:extLst>
                </a:gridCol>
                <a:gridCol w="939955">
                  <a:extLst>
                    <a:ext uri="{9D8B030D-6E8A-4147-A177-3AD203B41FA5}">
                      <a16:colId xmlns:a16="http://schemas.microsoft.com/office/drawing/2014/main" val="3816575479"/>
                    </a:ext>
                  </a:extLst>
                </a:gridCol>
                <a:gridCol w="939955">
                  <a:extLst>
                    <a:ext uri="{9D8B030D-6E8A-4147-A177-3AD203B41FA5}">
                      <a16:colId xmlns:a16="http://schemas.microsoft.com/office/drawing/2014/main" val="3142241329"/>
                    </a:ext>
                  </a:extLst>
                </a:gridCol>
              </a:tblGrid>
              <a:tr h="455235">
                <a:tc>
                  <a:txBody>
                    <a:bodyPr/>
                    <a:lstStyle/>
                    <a:p>
                      <a:pPr marL="0" marR="0">
                        <a:lnSpc>
                          <a:spcPct val="107000"/>
                        </a:lnSpc>
                        <a:spcBef>
                          <a:spcPts val="0"/>
                        </a:spcBef>
                        <a:spcAft>
                          <a:spcPts val="0"/>
                        </a:spcAft>
                      </a:pPr>
                      <a:r>
                        <a:rPr lang="en-US" sz="1100">
                          <a:effectLst/>
                          <a:latin typeface="Lucida Sans" panose="020B0602030504020204" pitchFamily="34" charset="0"/>
                        </a:rPr>
                        <a:t> </a:t>
                      </a:r>
                      <a:endParaRPr lang="en-US" sz="11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nSpc>
                          <a:spcPct val="107000"/>
                        </a:lnSpc>
                        <a:spcBef>
                          <a:spcPts val="0"/>
                        </a:spcBef>
                        <a:spcAft>
                          <a:spcPts val="0"/>
                        </a:spcAft>
                      </a:pPr>
                      <a:r>
                        <a:rPr lang="en-US" sz="1050">
                          <a:effectLst/>
                          <a:latin typeface="Lucida Sans" panose="020B0602030504020204" pitchFamily="34" charset="0"/>
                        </a:rPr>
                        <a:t>Date Played</a:t>
                      </a:r>
                    </a:p>
                    <a:p>
                      <a:pPr marL="0" marR="0">
                        <a:lnSpc>
                          <a:spcPct val="107000"/>
                        </a:lnSpc>
                        <a:spcBef>
                          <a:spcPts val="0"/>
                        </a:spcBef>
                        <a:spcAft>
                          <a:spcPts val="0"/>
                        </a:spcAft>
                      </a:pPr>
                      <a:r>
                        <a:rPr lang="en-US" sz="1050">
                          <a:effectLst/>
                          <a:latin typeface="Lucida Sans" panose="020B0602030504020204" pitchFamily="34" charset="0"/>
                        </a:rPr>
                        <a:t>(dd/mm/</a:t>
                      </a:r>
                      <a:r>
                        <a:rPr lang="en-US" sz="1050" err="1">
                          <a:effectLst/>
                          <a:latin typeface="Lucida Sans" panose="020B0602030504020204" pitchFamily="34" charset="0"/>
                        </a:rPr>
                        <a:t>yy</a:t>
                      </a:r>
                      <a:r>
                        <a:rPr lang="en-US" sz="1050">
                          <a:effectLst/>
                          <a:latin typeface="Lucida Sans" panose="020B0602030504020204" pitchFamily="34" charset="0"/>
                        </a:rPr>
                        <a:t>)</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Course </a:t>
                      </a:r>
                    </a:p>
                    <a:p>
                      <a:pPr marL="0" marR="0" algn="ctr">
                        <a:lnSpc>
                          <a:spcPct val="107000"/>
                        </a:lnSpc>
                        <a:spcBef>
                          <a:spcPts val="0"/>
                        </a:spcBef>
                        <a:spcAft>
                          <a:spcPts val="0"/>
                        </a:spcAft>
                      </a:pPr>
                      <a:r>
                        <a:rPr lang="en-US" sz="1050">
                          <a:effectLst/>
                          <a:latin typeface="Lucida Sans" panose="020B0602030504020204" pitchFamily="34" charset="0"/>
                        </a:rPr>
                        <a:t>Name</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Course Rating</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Slope Rating</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Adjusted Gross Score</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Score Differential</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050">
                          <a:effectLst/>
                          <a:latin typeface="Lucida Sans" panose="020B0602030504020204" pitchFamily="34" charset="0"/>
                        </a:rPr>
                        <a:t>ESR Adjustment</a:t>
                      </a:r>
                      <a:endParaRPr lang="en-US" sz="105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7034095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 </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358762610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 </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extLst>
                  <a:ext uri="{0D108BD9-81ED-4DB2-BD59-A6C34878D82A}">
                    <a16:rowId xmlns:a16="http://schemas.microsoft.com/office/drawing/2014/main" val="194808146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68600341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9/1/20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25.8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186555737"/>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8/28/20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16.7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80798676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6</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8/23/20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River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454229400"/>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7</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7/26/20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18479707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8</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24.0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09071258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9</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15.8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2564741607"/>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10</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River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71.3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565222282"/>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6/18/20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24.0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1489041485"/>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6/12/20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Forest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15.6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01165436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436819805"/>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10.4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58010705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5/30/20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21.2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179781712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16</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5/25/20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18.3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rgbClr val="FFFF00"/>
                    </a:solidFill>
                  </a:tcPr>
                </a:tc>
                <a:extLst>
                  <a:ext uri="{0D108BD9-81ED-4DB2-BD59-A6C34878D82A}">
                    <a16:rowId xmlns:a16="http://schemas.microsoft.com/office/drawing/2014/main" val="3161235553"/>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17</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5/22/20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chemeClr val="accent4">
                        <a:lumMod val="60000"/>
                        <a:lumOff val="40000"/>
                      </a:schemeClr>
                    </a:solidFill>
                  </a:tcPr>
                </a:tc>
                <a:extLst>
                  <a:ext uri="{0D108BD9-81ED-4DB2-BD59-A6C34878D82A}">
                    <a16:rowId xmlns:a16="http://schemas.microsoft.com/office/drawing/2014/main" val="80346919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18</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chemeClr val="accent4">
                        <a:lumMod val="60000"/>
                        <a:lumOff val="40000"/>
                      </a:schemeClr>
                    </a:solidFill>
                  </a:tcPr>
                </a:tc>
                <a:extLst>
                  <a:ext uri="{0D108BD9-81ED-4DB2-BD59-A6C34878D82A}">
                    <a16:rowId xmlns:a16="http://schemas.microsoft.com/office/drawing/2014/main" val="80803264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19</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4/14/20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20.3</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chemeClr val="accent4">
                        <a:lumMod val="60000"/>
                        <a:lumOff val="40000"/>
                      </a:schemeClr>
                    </a:solidFill>
                  </a:tcPr>
                </a:tc>
                <a:extLst>
                  <a:ext uri="{0D108BD9-81ED-4DB2-BD59-A6C34878D82A}">
                    <a16:rowId xmlns:a16="http://schemas.microsoft.com/office/drawing/2014/main" val="2520320853"/>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20</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4/10/20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21.2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chemeClr val="accent4">
                        <a:lumMod val="60000"/>
                        <a:lumOff val="40000"/>
                      </a:schemeClr>
                    </a:solidFill>
                  </a:tcPr>
                </a:tc>
                <a:extLst>
                  <a:ext uri="{0D108BD9-81ED-4DB2-BD59-A6C34878D82A}">
                    <a16:rowId xmlns:a16="http://schemas.microsoft.com/office/drawing/2014/main" val="372614871"/>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21</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4/3/20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86</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chemeClr val="tx2">
                        <a:lumMod val="40000"/>
                        <a:lumOff val="60000"/>
                      </a:schemeClr>
                    </a:solidFill>
                  </a:tcPr>
                </a:tc>
                <a:extLst>
                  <a:ext uri="{0D108BD9-81ED-4DB2-BD59-A6C34878D82A}">
                    <a16:rowId xmlns:a16="http://schemas.microsoft.com/office/drawing/2014/main" val="1307413592"/>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22</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3/29/20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Meadow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72.2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131</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10.2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 / -1</a:t>
                      </a:r>
                    </a:p>
                  </a:txBody>
                  <a:tcPr marL="64800" marR="64800" marT="0" marB="0">
                    <a:solidFill>
                      <a:schemeClr val="tx2">
                        <a:lumMod val="40000"/>
                        <a:lumOff val="60000"/>
                      </a:schemeClr>
                    </a:solidFill>
                  </a:tcPr>
                </a:tc>
                <a:extLst>
                  <a:ext uri="{0D108BD9-81ED-4DB2-BD59-A6C34878D82A}">
                    <a16:rowId xmlns:a16="http://schemas.microsoft.com/office/drawing/2014/main" val="375257009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23</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3/27/20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19.4</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3174263709"/>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24</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3/22/20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Valley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69.9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118</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90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19.2</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2475577548"/>
                  </a:ext>
                </a:extLst>
              </a:tr>
              <a:tr h="225631">
                <a:tc>
                  <a:txBody>
                    <a:bodyPr/>
                    <a:lstStyle/>
                    <a:p>
                      <a:pPr marL="0" marR="0" algn="ctr">
                        <a:lnSpc>
                          <a:spcPct val="107000"/>
                        </a:lnSpc>
                        <a:spcBef>
                          <a:spcPts val="0"/>
                        </a:spcBef>
                        <a:spcAft>
                          <a:spcPts val="0"/>
                        </a:spcAft>
                      </a:pPr>
                      <a:r>
                        <a:rPr lang="en-US" sz="900">
                          <a:effectLst/>
                          <a:latin typeface="Lucida Sans" panose="020B0602030504020204" pitchFamily="34" charset="0"/>
                        </a:rPr>
                        <a:t>25</a:t>
                      </a:r>
                      <a:endParaRPr lang="en-US" sz="9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3/21/20</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Hill CC</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70.5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125</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89</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cs typeface="Times New Roman" panose="02020603050405020304" pitchFamily="18" charset="0"/>
                        </a:rPr>
                        <a:t>16.7</a:t>
                      </a:r>
                      <a:endParaRPr lang="en-US" sz="1200">
                        <a:effectLst/>
                        <a:latin typeface="Lucida Sans" panose="020B0602030504020204" pitchFamily="34" charset="0"/>
                        <a:ea typeface="Calibri" panose="020F0502020204030204" pitchFamily="34" charset="0"/>
                        <a:cs typeface="Times New Roman" panose="02020603050405020304" pitchFamily="18" charset="0"/>
                      </a:endParaRPr>
                    </a:p>
                  </a:txBody>
                  <a:tcPr marL="64800" marR="64800" marT="0" marB="0">
                    <a:solidFill>
                      <a:schemeClr val="tx2">
                        <a:lumMod val="40000"/>
                        <a:lumOff val="60000"/>
                      </a:schemeClr>
                    </a:solidFill>
                  </a:tcPr>
                </a:tc>
                <a:tc>
                  <a:txBody>
                    <a:bodyPr/>
                    <a:lstStyle/>
                    <a:p>
                      <a:pPr marL="0" marR="0" algn="ctr">
                        <a:lnSpc>
                          <a:spcPct val="107000"/>
                        </a:lnSpc>
                        <a:spcBef>
                          <a:spcPts val="0"/>
                        </a:spcBef>
                        <a:spcAft>
                          <a:spcPts val="0"/>
                        </a:spcAft>
                      </a:pPr>
                      <a:r>
                        <a:rPr lang="en-US" sz="1200">
                          <a:effectLst/>
                          <a:latin typeface="Lucida Sans" panose="020B0602030504020204" pitchFamily="34" charset="0"/>
                          <a:ea typeface="Calibri" panose="020F0502020204030204" pitchFamily="34" charset="0"/>
                          <a:cs typeface="Times New Roman" panose="02020603050405020304" pitchFamily="18" charset="0"/>
                        </a:rPr>
                        <a:t>-1</a:t>
                      </a:r>
                    </a:p>
                  </a:txBody>
                  <a:tcPr marL="64800" marR="64800" marT="0" marB="0">
                    <a:solidFill>
                      <a:schemeClr val="tx2">
                        <a:lumMod val="40000"/>
                        <a:lumOff val="60000"/>
                      </a:schemeClr>
                    </a:solidFill>
                  </a:tcPr>
                </a:tc>
                <a:extLst>
                  <a:ext uri="{0D108BD9-81ED-4DB2-BD59-A6C34878D82A}">
                    <a16:rowId xmlns:a16="http://schemas.microsoft.com/office/drawing/2014/main" val="967461074"/>
                  </a:ext>
                </a:extLst>
              </a:tr>
            </a:tbl>
          </a:graphicData>
        </a:graphic>
      </p:graphicFrame>
      <p:sp>
        <p:nvSpPr>
          <p:cNvPr id="6" name="Oval 5">
            <a:extLst>
              <a:ext uri="{FF2B5EF4-FFF2-40B4-BE49-F238E27FC236}">
                <a16:creationId xmlns:a16="http://schemas.microsoft.com/office/drawing/2014/main" id="{1C9E287C-45DB-42D6-964C-262166F47A72}"/>
              </a:ext>
            </a:extLst>
          </p:cNvPr>
          <p:cNvSpPr/>
          <p:nvPr/>
        </p:nvSpPr>
        <p:spPr>
          <a:xfrm>
            <a:off x="9643972" y="4356207"/>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BADAFFE0-CFC6-440B-9884-705ED838D9F0}"/>
              </a:ext>
            </a:extLst>
          </p:cNvPr>
          <p:cNvCxnSpPr>
            <a:cxnSpLocks/>
          </p:cNvCxnSpPr>
          <p:nvPr/>
        </p:nvCxnSpPr>
        <p:spPr>
          <a:xfrm flipV="1">
            <a:off x="3652117" y="4529499"/>
            <a:ext cx="5891214" cy="68742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95415F6-960F-4E42-B6DC-7120AEEC7BE4}"/>
              </a:ext>
            </a:extLst>
          </p:cNvPr>
          <p:cNvSpPr/>
          <p:nvPr/>
        </p:nvSpPr>
        <p:spPr>
          <a:xfrm>
            <a:off x="9629379" y="1207072"/>
            <a:ext cx="623570" cy="2032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9F044781-3126-4A9D-B00F-1F4C97B9A77B}"/>
              </a:ext>
            </a:extLst>
          </p:cNvPr>
          <p:cNvCxnSpPr>
            <a:cxnSpLocks/>
            <a:endCxn id="11" idx="2"/>
          </p:cNvCxnSpPr>
          <p:nvPr/>
        </p:nvCxnSpPr>
        <p:spPr>
          <a:xfrm flipV="1">
            <a:off x="3839681" y="1308673"/>
            <a:ext cx="5789698" cy="209864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69ECA42-B79F-450B-9094-23F456F4B035}"/>
              </a:ext>
            </a:extLst>
          </p:cNvPr>
          <p:cNvSpPr/>
          <p:nvPr/>
        </p:nvSpPr>
        <p:spPr>
          <a:xfrm>
            <a:off x="10400940" y="733425"/>
            <a:ext cx="962383" cy="475614"/>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4578289A-1890-4E08-970D-253074B5CDA2}"/>
              </a:ext>
            </a:extLst>
          </p:cNvPr>
          <p:cNvCxnSpPr>
            <a:cxnSpLocks/>
          </p:cNvCxnSpPr>
          <p:nvPr/>
        </p:nvCxnSpPr>
        <p:spPr>
          <a:xfrm flipV="1">
            <a:off x="3996323" y="918370"/>
            <a:ext cx="6335127" cy="58812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AE08F5A-47A8-47A1-BC24-AA03AFD32EEF}"/>
              </a:ext>
            </a:extLst>
          </p:cNvPr>
          <p:cNvSpPr txBox="1"/>
          <p:nvPr/>
        </p:nvSpPr>
        <p:spPr>
          <a:xfrm>
            <a:off x="132001" y="3204094"/>
            <a:ext cx="3419475" cy="16312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ucida Sans"/>
                <a:ea typeface="+mn-ea"/>
                <a:cs typeface="+mn-cs"/>
              </a:rPr>
              <a:t>The player posted a second Exceptional Score on 9/5, which resulted in a -1 adjustment to their previous 20 differentials.</a:t>
            </a:r>
          </a:p>
        </p:txBody>
      </p:sp>
      <p:sp>
        <p:nvSpPr>
          <p:cNvPr id="18" name="TextBox 17">
            <a:extLst>
              <a:ext uri="{FF2B5EF4-FFF2-40B4-BE49-F238E27FC236}">
                <a16:creationId xmlns:a16="http://schemas.microsoft.com/office/drawing/2014/main" id="{5A63E70C-C1DA-4FD3-81C2-D9E11091CDD6}"/>
              </a:ext>
            </a:extLst>
          </p:cNvPr>
          <p:cNvSpPr txBox="1"/>
          <p:nvPr/>
        </p:nvSpPr>
        <p:spPr>
          <a:xfrm>
            <a:off x="132001" y="4973583"/>
            <a:ext cx="3419475" cy="16312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ucida Sans"/>
                <a:ea typeface="+mn-ea"/>
                <a:cs typeface="+mn-cs"/>
              </a:rPr>
              <a:t>The player posted an Exceptional Score on 5/22, which resulted in a -1 adjustment to their previous 20 differentials.</a:t>
            </a:r>
          </a:p>
        </p:txBody>
      </p:sp>
      <p:sp>
        <p:nvSpPr>
          <p:cNvPr id="19" name="TextBox 18">
            <a:extLst>
              <a:ext uri="{FF2B5EF4-FFF2-40B4-BE49-F238E27FC236}">
                <a16:creationId xmlns:a16="http://schemas.microsoft.com/office/drawing/2014/main" id="{967C26BA-9B0E-418F-95DF-332F5B83B5AE}"/>
              </a:ext>
            </a:extLst>
          </p:cNvPr>
          <p:cNvSpPr txBox="1"/>
          <p:nvPr/>
        </p:nvSpPr>
        <p:spPr>
          <a:xfrm>
            <a:off x="132002" y="1021531"/>
            <a:ext cx="3850795" cy="16312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ucida Sans"/>
                <a:ea typeface="+mn-ea"/>
                <a:cs typeface="+mn-cs"/>
              </a:rPr>
              <a:t>Note the scores made after the Exceptional Score will not have a -1 adjustment, which allows the ESR to take care of itself.</a:t>
            </a:r>
          </a:p>
        </p:txBody>
      </p:sp>
    </p:spTree>
    <p:extLst>
      <p:ext uri="{BB962C8B-B14F-4D97-AF65-F5344CB8AC3E}">
        <p14:creationId xmlns:p14="http://schemas.microsoft.com/office/powerpoint/2010/main" val="10556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3" grpId="0" animBg="1"/>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6E275A8-A01A-4020-9F6A-08A234C108A2}"/>
              </a:ext>
            </a:extLst>
          </p:cNvPr>
          <p:cNvSpPr txBox="1">
            <a:spLocks/>
          </p:cNvSpPr>
          <p:nvPr/>
        </p:nvSpPr>
        <p:spPr>
          <a:xfrm>
            <a:off x="19230" y="19230"/>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rPr>
              <a:t>Handicap Index Caps</a:t>
            </a:r>
            <a:endParaRPr lang="en-US" b="1" dirty="0">
              <a:solidFill>
                <a:schemeClr val="tx1"/>
              </a:solidFill>
            </a:endParaRPr>
          </a:p>
        </p:txBody>
      </p:sp>
      <p:pic>
        <p:nvPicPr>
          <p:cNvPr id="9" name="Picture Placeholder 8">
            <a:extLst>
              <a:ext uri="{FF2B5EF4-FFF2-40B4-BE49-F238E27FC236}">
                <a16:creationId xmlns:a16="http://schemas.microsoft.com/office/drawing/2014/main" id="{4D4E1B15-AC7F-4496-BCDE-49F1993FA623}"/>
              </a:ext>
            </a:extLst>
          </p:cNvPr>
          <p:cNvPicPr>
            <a:picLocks noGrp="1" noChangeAspect="1"/>
          </p:cNvPicPr>
          <p:nvPr>
            <p:ph type="pic" sz="quarter" idx="16"/>
          </p:nvPr>
        </p:nvPicPr>
        <p:blipFill>
          <a:blip r:embed="rId3"/>
          <a:srcRect/>
          <a:stretch>
            <a:fillRect/>
          </a:stretch>
        </p:blipFill>
        <p:spPr>
          <a:xfrm>
            <a:off x="6590212" y="632008"/>
            <a:ext cx="5029200" cy="5029200"/>
          </a:xfrm>
        </p:spPr>
      </p:pic>
      <p:sp>
        <p:nvSpPr>
          <p:cNvPr id="4" name="Title 3">
            <a:extLst>
              <a:ext uri="{FF2B5EF4-FFF2-40B4-BE49-F238E27FC236}">
                <a16:creationId xmlns:a16="http://schemas.microsoft.com/office/drawing/2014/main" id="{86E275A8-A01A-4020-9F6A-08A234C108A2}"/>
              </a:ext>
            </a:extLst>
          </p:cNvPr>
          <p:cNvSpPr>
            <a:spLocks noGrp="1"/>
          </p:cNvSpPr>
          <p:nvPr>
            <p:ph type="title"/>
          </p:nvPr>
        </p:nvSpPr>
        <p:spPr>
          <a:xfrm>
            <a:off x="8878" y="0"/>
            <a:ext cx="12192000" cy="914400"/>
          </a:xfrm>
        </p:spPr>
        <p:txBody>
          <a:bodyPr/>
          <a:lstStyle/>
          <a:p>
            <a:pPr algn="ctr"/>
            <a:r>
              <a:rPr lang="en-US" b="1" dirty="0" smtClean="0">
                <a:solidFill>
                  <a:srgbClr val="FF0000"/>
                </a:solidFill>
              </a:rPr>
              <a:t>Handicap Index Caps</a:t>
            </a:r>
            <a:endParaRPr lang="en-US" b="1" dirty="0">
              <a:solidFill>
                <a:srgbClr val="FF0000"/>
              </a:solidFill>
            </a:endParaRPr>
          </a:p>
        </p:txBody>
      </p:sp>
      <p:sp>
        <p:nvSpPr>
          <p:cNvPr id="6" name="Content Placeholder 5">
            <a:extLst>
              <a:ext uri="{FF2B5EF4-FFF2-40B4-BE49-F238E27FC236}">
                <a16:creationId xmlns:a16="http://schemas.microsoft.com/office/drawing/2014/main" id="{87A00119-B7F8-4010-9DB4-44A112F59603}"/>
              </a:ext>
            </a:extLst>
          </p:cNvPr>
          <p:cNvSpPr>
            <a:spLocks noGrp="1"/>
          </p:cNvSpPr>
          <p:nvPr>
            <p:ph idx="1"/>
          </p:nvPr>
        </p:nvSpPr>
        <p:spPr>
          <a:xfrm>
            <a:off x="720167" y="914400"/>
            <a:ext cx="6096830" cy="3553685"/>
          </a:xfrm>
        </p:spPr>
        <p:txBody>
          <a:bodyPr anchor="t">
            <a:noAutofit/>
          </a:bodyPr>
          <a:lstStyle/>
          <a:p>
            <a:r>
              <a:rPr lang="en-US" sz="2000" dirty="0">
                <a:solidFill>
                  <a:schemeClr val="tx1"/>
                </a:solidFill>
                <a:latin typeface="Lucida Sans"/>
              </a:rPr>
              <a:t>A Soft Cap and Hard Cap will be implemented to limit the extreme upward movement of a player’s Handicap Index within a 12-month period.</a:t>
            </a:r>
          </a:p>
          <a:p>
            <a:endParaRPr lang="en-US" sz="2000" dirty="0"/>
          </a:p>
          <a:p>
            <a:r>
              <a:rPr lang="en-US" sz="2000" dirty="0">
                <a:solidFill>
                  <a:schemeClr val="tx1"/>
                </a:solidFill>
                <a:latin typeface="Lucida Sans"/>
              </a:rPr>
              <a:t>The </a:t>
            </a:r>
            <a:r>
              <a:rPr lang="en-US" sz="2000" i="1" dirty="0">
                <a:solidFill>
                  <a:schemeClr val="tx1"/>
                </a:solidFill>
                <a:latin typeface="Lucida Sans"/>
              </a:rPr>
              <a:t>Soft Cap </a:t>
            </a:r>
            <a:r>
              <a:rPr lang="en-US" sz="2000" dirty="0">
                <a:solidFill>
                  <a:schemeClr val="tx1"/>
                </a:solidFill>
                <a:latin typeface="Lucida Sans"/>
              </a:rPr>
              <a:t>will </a:t>
            </a:r>
            <a:r>
              <a:rPr lang="en-US" sz="2000" i="1" u="sng" dirty="0">
                <a:solidFill>
                  <a:srgbClr val="ED7D31"/>
                </a:solidFill>
                <a:latin typeface="Lucida Sans"/>
              </a:rPr>
              <a:t>suppress</a:t>
            </a:r>
            <a:r>
              <a:rPr lang="en-US" sz="2000" dirty="0">
                <a:latin typeface="Lucida Sans"/>
              </a:rPr>
              <a:t> </a:t>
            </a:r>
            <a:r>
              <a:rPr lang="en-US" sz="2000" dirty="0">
                <a:solidFill>
                  <a:schemeClr val="tx1"/>
                </a:solidFill>
                <a:latin typeface="Lucida Sans"/>
              </a:rPr>
              <a:t>upward movement by 50% after a 3.0 stroke increase over the Low Handicap Index has been reached.</a:t>
            </a:r>
          </a:p>
          <a:p>
            <a:endParaRPr lang="en-US" sz="2000" dirty="0"/>
          </a:p>
          <a:p>
            <a:r>
              <a:rPr lang="en-US" sz="2000" i="1" dirty="0">
                <a:solidFill>
                  <a:schemeClr val="tx1"/>
                </a:solidFill>
                <a:latin typeface="Lucida Sans"/>
              </a:rPr>
              <a:t>The Hard Cap </a:t>
            </a:r>
            <a:r>
              <a:rPr lang="en-US" sz="2000" dirty="0">
                <a:solidFill>
                  <a:schemeClr val="tx1"/>
                </a:solidFill>
                <a:latin typeface="Lucida Sans"/>
              </a:rPr>
              <a:t>will </a:t>
            </a:r>
            <a:r>
              <a:rPr lang="en-US" sz="2000" i="1" u="sng" dirty="0">
                <a:solidFill>
                  <a:srgbClr val="FF0000"/>
                </a:solidFill>
                <a:latin typeface="Lucida Sans"/>
              </a:rPr>
              <a:t>restrict</a:t>
            </a:r>
            <a:r>
              <a:rPr lang="en-US" sz="2000" dirty="0">
                <a:latin typeface="Lucida Sans"/>
              </a:rPr>
              <a:t> </a:t>
            </a:r>
            <a:r>
              <a:rPr lang="en-US" sz="2000" dirty="0">
                <a:solidFill>
                  <a:schemeClr val="tx1"/>
                </a:solidFill>
                <a:latin typeface="Lucida Sans"/>
              </a:rPr>
              <a:t>upward movement to 5.0 strokes over the Low Handicap Index.</a:t>
            </a:r>
          </a:p>
          <a:p>
            <a:endParaRPr lang="en-US" sz="2000" i="1" dirty="0"/>
          </a:p>
          <a:p>
            <a:r>
              <a:rPr lang="en-US" sz="2000" i="1" dirty="0">
                <a:latin typeface="Lucida Sans"/>
              </a:rPr>
              <a:t> </a:t>
            </a:r>
            <a:endParaRPr lang="en-US" sz="2000" i="1" dirty="0"/>
          </a:p>
        </p:txBody>
      </p:sp>
      <p:sp>
        <p:nvSpPr>
          <p:cNvPr id="2" name="Rectangle 1">
            <a:extLst>
              <a:ext uri="{FF2B5EF4-FFF2-40B4-BE49-F238E27FC236}">
                <a16:creationId xmlns:a16="http://schemas.microsoft.com/office/drawing/2014/main" id="{760FB8BF-A78B-433A-B0E3-E34B9742AB0B}"/>
              </a:ext>
            </a:extLst>
          </p:cNvPr>
          <p:cNvSpPr/>
          <p:nvPr/>
        </p:nvSpPr>
        <p:spPr>
          <a:xfrm>
            <a:off x="463627" y="4524081"/>
            <a:ext cx="721733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Lucida Sans"/>
                <a:ea typeface="+mn-ea"/>
                <a:cs typeface="+mn-cs"/>
              </a:rPr>
              <a:t>The soft cap and hard cap procedures only start to take effect once a player has at least 20 acceptable scores in their scoring record.</a:t>
            </a: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1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29CD83-F50B-4E07-87A4-B2B3013147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5627" y="938781"/>
            <a:ext cx="4425854" cy="4288539"/>
          </a:xfrm>
          <a:prstGeom prst="rect">
            <a:avLst/>
          </a:prstGeom>
        </p:spPr>
      </p:pic>
      <p:sp>
        <p:nvSpPr>
          <p:cNvPr id="12" name="Oval 11">
            <a:extLst>
              <a:ext uri="{FF2B5EF4-FFF2-40B4-BE49-F238E27FC236}">
                <a16:creationId xmlns:a16="http://schemas.microsoft.com/office/drawing/2014/main" id="{974723C5-841C-4732-85AD-A62959F73D71}"/>
              </a:ext>
            </a:extLst>
          </p:cNvPr>
          <p:cNvSpPr/>
          <p:nvPr/>
        </p:nvSpPr>
        <p:spPr>
          <a:xfrm>
            <a:off x="9628554" y="2393045"/>
            <a:ext cx="1649046" cy="1035955"/>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6">
            <a:extLst>
              <a:ext uri="{FF2B5EF4-FFF2-40B4-BE49-F238E27FC236}">
                <a16:creationId xmlns:a16="http://schemas.microsoft.com/office/drawing/2014/main" id="{76D18163-D822-4662-8BA8-522436F6B4EA}"/>
              </a:ext>
            </a:extLst>
          </p:cNvPr>
          <p:cNvSpPr>
            <a:spLocks noGrp="1"/>
          </p:cNvSpPr>
          <p:nvPr>
            <p:ph type="title"/>
          </p:nvPr>
        </p:nvSpPr>
        <p:spPr>
          <a:xfrm>
            <a:off x="0" y="7938"/>
            <a:ext cx="12192000" cy="914400"/>
          </a:xfrm>
        </p:spPr>
        <p:txBody>
          <a:bodyPr/>
          <a:lstStyle/>
          <a:p>
            <a:r>
              <a:rPr lang="en-US">
                <a:latin typeface="Lucida Sans"/>
              </a:rPr>
              <a:t>Course Handicap </a:t>
            </a:r>
          </a:p>
        </p:txBody>
      </p:sp>
      <p:sp>
        <p:nvSpPr>
          <p:cNvPr id="8" name="Rectangle 7">
            <a:extLst>
              <a:ext uri="{FF2B5EF4-FFF2-40B4-BE49-F238E27FC236}">
                <a16:creationId xmlns:a16="http://schemas.microsoft.com/office/drawing/2014/main" id="{79DB5916-7870-4E2A-A749-3580EF4477EC}"/>
              </a:ext>
            </a:extLst>
          </p:cNvPr>
          <p:cNvSpPr/>
          <p:nvPr/>
        </p:nvSpPr>
        <p:spPr>
          <a:xfrm>
            <a:off x="350519" y="1377382"/>
            <a:ext cx="7802880" cy="1015663"/>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a:ea typeface="+mn-ea"/>
                <a:cs typeface="+mn-cs"/>
              </a:rPr>
              <a:t>Under the </a:t>
            </a:r>
            <a:r>
              <a:rPr kumimoji="0" lang="en-US" sz="2000" b="0" i="1" u="none" strike="noStrike" kern="1200" cap="none" spc="0" normalizeH="0" baseline="0" noProof="0" dirty="0">
                <a:ln>
                  <a:noFill/>
                </a:ln>
                <a:solidFill>
                  <a:prstClr val="black"/>
                </a:solidFill>
                <a:effectLst/>
                <a:uLnTx/>
                <a:uFillTx/>
                <a:latin typeface="Lucida Sans"/>
                <a:ea typeface="+mn-ea"/>
                <a:cs typeface="+mn-cs"/>
              </a:rPr>
              <a:t>Rules of Handicapping</a:t>
            </a:r>
            <a:r>
              <a:rPr kumimoji="0" lang="en-US" sz="2000" b="0" i="0" u="none" strike="noStrike" kern="1200" cap="none" spc="0" normalizeH="0" baseline="0" noProof="0" dirty="0">
                <a:ln>
                  <a:noFill/>
                </a:ln>
                <a:solidFill>
                  <a:prstClr val="black"/>
                </a:solidFill>
                <a:effectLst/>
                <a:uLnTx/>
                <a:uFillTx/>
                <a:latin typeface="Lucida Sans"/>
                <a:ea typeface="+mn-ea"/>
                <a:cs typeface="+mn-cs"/>
              </a:rPr>
              <a:t>, a Course Handicap will be the number of strokes a player receives to play down to the </a:t>
            </a:r>
            <a:r>
              <a:rPr kumimoji="0" lang="en-US" sz="2000" b="1" i="1" u="none" strike="noStrike" kern="1200" cap="none" spc="0" normalizeH="0" baseline="0" noProof="0" dirty="0">
                <a:ln>
                  <a:noFill/>
                </a:ln>
                <a:solidFill>
                  <a:srgbClr val="4472C4">
                    <a:lumMod val="75000"/>
                  </a:srgbClr>
                </a:solidFill>
                <a:effectLst/>
                <a:uLnTx/>
                <a:uFillTx/>
                <a:latin typeface="Lucida Sans"/>
                <a:ea typeface="+mn-ea"/>
                <a:cs typeface="+mn-cs"/>
              </a:rPr>
              <a:t>Par</a:t>
            </a:r>
            <a:r>
              <a:rPr kumimoji="0" lang="en-US" sz="2000" b="0" i="0" u="none" strike="noStrike" kern="1200" cap="none" spc="0" normalizeH="0" baseline="0" noProof="0" dirty="0">
                <a:ln>
                  <a:noFill/>
                </a:ln>
                <a:solidFill>
                  <a:prstClr val="black"/>
                </a:solidFill>
                <a:effectLst/>
                <a:uLnTx/>
                <a:uFillTx/>
                <a:latin typeface="Lucida Sans"/>
                <a:ea typeface="+mn-ea"/>
                <a:cs typeface="+mn-cs"/>
              </a:rPr>
              <a:t> of the tees being played. The formula is:</a:t>
            </a:r>
          </a:p>
        </p:txBody>
      </p:sp>
      <p:sp>
        <p:nvSpPr>
          <p:cNvPr id="9" name="Rectangle 8">
            <a:extLst>
              <a:ext uri="{FF2B5EF4-FFF2-40B4-BE49-F238E27FC236}">
                <a16:creationId xmlns:a16="http://schemas.microsoft.com/office/drawing/2014/main" id="{5C2D2CA4-ACC9-4B85-9801-218FF3B30598}"/>
              </a:ext>
            </a:extLst>
          </p:cNvPr>
          <p:cNvSpPr/>
          <p:nvPr/>
        </p:nvSpPr>
        <p:spPr>
          <a:xfrm>
            <a:off x="-356966" y="2495523"/>
            <a:ext cx="9176226"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Course Handicap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(Handicap Index x Slope Rating / 113) </a:t>
            </a:r>
            <a:r>
              <a:rPr kumimoji="0" lang="en-US" sz="2400" b="1" i="1" u="none" strike="noStrike" kern="1200" cap="none" spc="0" normalizeH="0" baseline="0" noProof="0" dirty="0">
                <a:ln>
                  <a:noFill/>
                </a:ln>
                <a:solidFill>
                  <a:srgbClr val="0070C0"/>
                </a:solidFill>
                <a:effectLst/>
                <a:uLnTx/>
                <a:uFillTx/>
                <a:latin typeface="Lucida Sans" panose="020B0602030504020204" pitchFamily="34" charset="0"/>
                <a:ea typeface="+mn-ea"/>
                <a:cs typeface="+mn-cs"/>
              </a:rPr>
              <a:t>+ (CR – PAR)</a:t>
            </a:r>
          </a:p>
        </p:txBody>
      </p:sp>
      <p:sp>
        <p:nvSpPr>
          <p:cNvPr id="11" name="TextBox 10">
            <a:extLst>
              <a:ext uri="{FF2B5EF4-FFF2-40B4-BE49-F238E27FC236}">
                <a16:creationId xmlns:a16="http://schemas.microsoft.com/office/drawing/2014/main" id="{B2309133-1525-4809-9B58-7712E7907081}"/>
              </a:ext>
            </a:extLst>
          </p:cNvPr>
          <p:cNvSpPr txBox="1"/>
          <p:nvPr/>
        </p:nvSpPr>
        <p:spPr>
          <a:xfrm>
            <a:off x="9771988" y="2215297"/>
            <a:ext cx="2069492"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smtClean="0">
                <a:ln>
                  <a:noFill/>
                </a:ln>
                <a:solidFill>
                  <a:prstClr val="white"/>
                </a:solidFill>
                <a:effectLst/>
                <a:uLnTx/>
                <a:uFillTx/>
                <a:latin typeface="Lucida Sans" panose="020B0602030504020204" pitchFamily="34" charset="0"/>
                <a:ea typeface="+mn-ea"/>
                <a:cs typeface="Arial" panose="020B0604020202020204" pitchFamily="34" charset="0"/>
              </a:rPr>
              <a:t>11</a:t>
            </a:r>
            <a:endParaRPr kumimoji="0" lang="en-US" sz="7000" b="0" i="0" u="none" strike="noStrike" kern="1200" cap="none" spc="0" normalizeH="0" baseline="0" noProof="0" dirty="0">
              <a:ln>
                <a:noFill/>
              </a:ln>
              <a:solidFill>
                <a:prstClr val="white"/>
              </a:solidFill>
              <a:effectLst/>
              <a:uLnTx/>
              <a:uFillTx/>
              <a:latin typeface="Lucida Sans" panose="020B0602030504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9DB5916-7870-4E2A-A749-3580EF4477EC}"/>
              </a:ext>
            </a:extLst>
          </p:cNvPr>
          <p:cNvSpPr/>
          <p:nvPr/>
        </p:nvSpPr>
        <p:spPr>
          <a:xfrm>
            <a:off x="350519" y="3841908"/>
            <a:ext cx="2805379" cy="1754326"/>
          </a:xfrm>
          <a:prstGeom prst="rect">
            <a:avLst/>
          </a:prstGeom>
          <a:ln w="12700">
            <a:solidFill>
              <a:schemeClr val="tx1"/>
            </a:solid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Assume: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Course = </a:t>
            </a:r>
            <a:r>
              <a:rPr kumimoji="0" lang="en-US" sz="18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Bushwood</a:t>
            </a: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CC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Tee Rating = 66.4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Tee Slope = 132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Tee Par = 72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Handicap Index = 14.5</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79DB5916-7870-4E2A-A749-3580EF4477EC}"/>
              </a:ext>
            </a:extLst>
          </p:cNvPr>
          <p:cNvSpPr/>
          <p:nvPr/>
        </p:nvSpPr>
        <p:spPr>
          <a:xfrm>
            <a:off x="4100518" y="3841908"/>
            <a:ext cx="3175493" cy="646331"/>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14.5 x 132 / 113 = 16.9</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79DB5916-7870-4E2A-A749-3580EF4477EC}"/>
              </a:ext>
            </a:extLst>
          </p:cNvPr>
          <p:cNvSpPr/>
          <p:nvPr/>
        </p:nvSpPr>
        <p:spPr>
          <a:xfrm>
            <a:off x="4100518" y="4469142"/>
            <a:ext cx="3175493" cy="646331"/>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Then: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66.4 – 72 = -5.6</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79DB5916-7870-4E2A-A749-3580EF4477EC}"/>
              </a:ext>
            </a:extLst>
          </p:cNvPr>
          <p:cNvSpPr/>
          <p:nvPr/>
        </p:nvSpPr>
        <p:spPr>
          <a:xfrm>
            <a:off x="4100518" y="5096377"/>
            <a:ext cx="3175493" cy="646331"/>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Therefore: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16.9 + (-5.6) = 11.3 = 11</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12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76D18163-D822-4662-8BA8-522436F6B4EA}"/>
              </a:ext>
            </a:extLst>
          </p:cNvPr>
          <p:cNvSpPr>
            <a:spLocks noGrp="1"/>
          </p:cNvSpPr>
          <p:nvPr>
            <p:ph type="title"/>
          </p:nvPr>
        </p:nvSpPr>
        <p:spPr>
          <a:xfrm>
            <a:off x="0" y="7938"/>
            <a:ext cx="12192000" cy="914400"/>
          </a:xfrm>
        </p:spPr>
        <p:txBody>
          <a:bodyPr/>
          <a:lstStyle/>
          <a:p>
            <a:r>
              <a:rPr lang="en-US">
                <a:latin typeface="Lucida Sans"/>
              </a:rPr>
              <a:t>Playing Handicap</a:t>
            </a:r>
          </a:p>
        </p:txBody>
      </p:sp>
      <p:pic>
        <p:nvPicPr>
          <p:cNvPr id="15" name="Picture 14">
            <a:extLst>
              <a:ext uri="{FF2B5EF4-FFF2-40B4-BE49-F238E27FC236}">
                <a16:creationId xmlns:a16="http://schemas.microsoft.com/office/drawing/2014/main" id="{85756729-7157-43D3-AA75-71CB5A759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9132" y="1365868"/>
            <a:ext cx="3756660" cy="3542571"/>
          </a:xfrm>
          <a:prstGeom prst="rect">
            <a:avLst/>
          </a:prstGeom>
        </p:spPr>
      </p:pic>
      <p:sp>
        <p:nvSpPr>
          <p:cNvPr id="16" name="Oval 15">
            <a:extLst>
              <a:ext uri="{FF2B5EF4-FFF2-40B4-BE49-F238E27FC236}">
                <a16:creationId xmlns:a16="http://schemas.microsoft.com/office/drawing/2014/main" id="{2F9A955C-9B44-4433-B698-21C851366888}"/>
              </a:ext>
            </a:extLst>
          </p:cNvPr>
          <p:cNvSpPr/>
          <p:nvPr/>
        </p:nvSpPr>
        <p:spPr>
          <a:xfrm>
            <a:off x="10107462" y="2284138"/>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C741A8D-58E4-4378-9CCA-76AA24FFF27E}"/>
              </a:ext>
            </a:extLst>
          </p:cNvPr>
          <p:cNvSpPr txBox="1"/>
          <p:nvPr/>
        </p:nvSpPr>
        <p:spPr>
          <a:xfrm>
            <a:off x="10233192" y="2400998"/>
            <a:ext cx="1188720"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15</a:t>
            </a:r>
          </a:p>
        </p:txBody>
      </p:sp>
      <p:sp>
        <p:nvSpPr>
          <p:cNvPr id="18" name="Oval 17">
            <a:extLst>
              <a:ext uri="{FF2B5EF4-FFF2-40B4-BE49-F238E27FC236}">
                <a16:creationId xmlns:a16="http://schemas.microsoft.com/office/drawing/2014/main" id="{A9987867-6D97-4CDE-A237-2327CDEBF945}"/>
              </a:ext>
            </a:extLst>
          </p:cNvPr>
          <p:cNvSpPr/>
          <p:nvPr/>
        </p:nvSpPr>
        <p:spPr>
          <a:xfrm>
            <a:off x="10107462" y="2234548"/>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47AEB7C-A330-4CC5-9A73-C46C21AEA657}"/>
              </a:ext>
            </a:extLst>
          </p:cNvPr>
          <p:cNvSpPr/>
          <p:nvPr/>
        </p:nvSpPr>
        <p:spPr>
          <a:xfrm>
            <a:off x="10107462" y="2291194"/>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8C663A1-A12B-4D37-8DFC-C9199C464AFD}"/>
              </a:ext>
            </a:extLst>
          </p:cNvPr>
          <p:cNvSpPr txBox="1"/>
          <p:nvPr/>
        </p:nvSpPr>
        <p:spPr>
          <a:xfrm>
            <a:off x="10233192" y="2571091"/>
            <a:ext cx="1353439" cy="6309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x .85</a:t>
            </a:r>
          </a:p>
        </p:txBody>
      </p:sp>
      <p:sp>
        <p:nvSpPr>
          <p:cNvPr id="21" name="Oval 20">
            <a:extLst>
              <a:ext uri="{FF2B5EF4-FFF2-40B4-BE49-F238E27FC236}">
                <a16:creationId xmlns:a16="http://schemas.microsoft.com/office/drawing/2014/main" id="{41609960-3EA6-486E-ABF9-CEEF787F03C0}"/>
              </a:ext>
            </a:extLst>
          </p:cNvPr>
          <p:cNvSpPr/>
          <p:nvPr/>
        </p:nvSpPr>
        <p:spPr>
          <a:xfrm>
            <a:off x="10107462" y="2343172"/>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974CB6-51D3-4488-81EB-2F509ADDF56D}"/>
              </a:ext>
            </a:extLst>
          </p:cNvPr>
          <p:cNvSpPr txBox="1"/>
          <p:nvPr/>
        </p:nvSpPr>
        <p:spPr>
          <a:xfrm>
            <a:off x="10150832" y="2518730"/>
            <a:ext cx="1353439"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D9FFD69C-2A3C-4E93-97BC-48A57545129D}"/>
              </a:ext>
            </a:extLst>
          </p:cNvPr>
          <p:cNvSpPr/>
          <p:nvPr/>
        </p:nvSpPr>
        <p:spPr>
          <a:xfrm>
            <a:off x="10126957" y="2269342"/>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4944226-A734-4BCB-93EA-A72FB5E2D6C1}"/>
              </a:ext>
            </a:extLst>
          </p:cNvPr>
          <p:cNvSpPr/>
          <p:nvPr/>
        </p:nvSpPr>
        <p:spPr>
          <a:xfrm>
            <a:off x="245783" y="2914015"/>
            <a:ext cx="9235440" cy="446276"/>
          </a:xfrm>
          <a:prstGeom prst="rect">
            <a:avLst/>
          </a:prstGeom>
        </p:spPr>
        <p:txBody>
          <a:bodyPr wrap="square">
            <a:spAutoFit/>
          </a:bodyPr>
          <a:lstStyle/>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2300" b="1" i="1" u="none" strike="noStrike" kern="1200" cap="none" spc="0" normalizeH="0" baseline="0" noProof="0" dirty="0">
                <a:ln>
                  <a:noFill/>
                </a:ln>
                <a:solidFill>
                  <a:srgbClr val="4472C4">
                    <a:lumMod val="75000"/>
                  </a:srgbClr>
                </a:solidFill>
                <a:effectLst/>
                <a:uLnTx/>
                <a:uFillTx/>
                <a:latin typeface="Lucida Sans" panose="020B0602030504020204" pitchFamily="34" charset="0"/>
                <a:ea typeface="+mn-ea"/>
                <a:cs typeface="+mn-cs"/>
              </a:rPr>
              <a:t>Playing </a:t>
            </a:r>
            <a:r>
              <a:rPr kumimoji="0" lang="en-US" sz="2300" b="1" i="1" u="none" strike="noStrike" kern="1200" cap="none" spc="0" normalizeH="0" baseline="0" noProof="0" dirty="0" smtClean="0">
                <a:ln>
                  <a:noFill/>
                </a:ln>
                <a:solidFill>
                  <a:srgbClr val="4472C4">
                    <a:lumMod val="75000"/>
                  </a:srgbClr>
                </a:solidFill>
                <a:effectLst/>
                <a:uLnTx/>
                <a:uFillTx/>
                <a:latin typeface="Lucida Sans" panose="020B0602030504020204" pitchFamily="34" charset="0"/>
                <a:ea typeface="+mn-ea"/>
                <a:cs typeface="+mn-cs"/>
              </a:rPr>
              <a:t>Handicap</a:t>
            </a:r>
            <a:r>
              <a:rPr kumimoji="0" lang="en-US" sz="2000" b="1"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 </a:t>
            </a:r>
            <a:r>
              <a:rPr kumimoji="0" lang="en-US" sz="20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US" sz="2300" b="1" i="1"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Course</a:t>
            </a:r>
            <a:r>
              <a:rPr kumimoji="0" lang="en-US" sz="2300" b="1"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 </a:t>
            </a:r>
            <a:r>
              <a:rPr kumimoji="0" lang="en-US" sz="23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Handicap</a:t>
            </a:r>
            <a:r>
              <a:rPr kumimoji="0" lang="en-US" sz="23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x </a:t>
            </a:r>
            <a:r>
              <a:rPr kumimoji="0" lang="en-US" sz="23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Handicap Allowance</a:t>
            </a:r>
            <a:endParaRPr kumimoji="0" lang="en-US" sz="23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0E1E411-986B-4A5F-9CED-CB1249F99419}"/>
              </a:ext>
            </a:extLst>
          </p:cNvPr>
          <p:cNvSpPr/>
          <p:nvPr/>
        </p:nvSpPr>
        <p:spPr>
          <a:xfrm>
            <a:off x="449096" y="835017"/>
            <a:ext cx="8405887" cy="1938992"/>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a:ea typeface="+mn-ea"/>
                <a:cs typeface="+mn-cs"/>
              </a:rPr>
              <a:t>When </a:t>
            </a:r>
            <a:r>
              <a:rPr kumimoji="0" lang="en-US" sz="2000" b="0" i="1" u="none" strike="noStrike" kern="1200" cap="none" spc="0" normalizeH="0" baseline="0" noProof="0" dirty="0">
                <a:ln>
                  <a:noFill/>
                </a:ln>
                <a:solidFill>
                  <a:prstClr val="black"/>
                </a:solidFill>
                <a:effectLst/>
                <a:uLnTx/>
                <a:uFillTx/>
                <a:latin typeface="Lucida Sans"/>
                <a:ea typeface="+mn-ea"/>
                <a:cs typeface="+mn-cs"/>
              </a:rPr>
              <a:t>handicap allowances </a:t>
            </a:r>
            <a:r>
              <a:rPr kumimoji="0" lang="en-US" sz="2000" b="0" i="0" u="none" strike="noStrike" kern="1200" cap="none" spc="0" normalizeH="0" baseline="0" noProof="0" dirty="0">
                <a:ln>
                  <a:noFill/>
                </a:ln>
                <a:solidFill>
                  <a:prstClr val="black"/>
                </a:solidFill>
                <a:effectLst/>
                <a:uLnTx/>
                <a:uFillTx/>
                <a:latin typeface="Lucida Sans"/>
                <a:ea typeface="+mn-ea"/>
                <a:cs typeface="+mn-cs"/>
              </a:rPr>
              <a:t>are used in various formats of play, </a:t>
            </a:r>
            <a:r>
              <a:rPr kumimoji="0" lang="en-US" sz="2000" b="0" i="1" u="none" strike="noStrike" kern="1200" cap="none" spc="0" normalizeH="0" baseline="0" noProof="0" dirty="0">
                <a:ln>
                  <a:noFill/>
                </a:ln>
                <a:solidFill>
                  <a:prstClr val="black"/>
                </a:solidFill>
                <a:effectLst/>
                <a:uLnTx/>
                <a:uFillTx/>
                <a:latin typeface="Lucida Sans"/>
                <a:ea typeface="+mn-ea"/>
                <a:cs typeface="+mn-cs"/>
              </a:rPr>
              <a:t>Course Handicaps </a:t>
            </a:r>
            <a:r>
              <a:rPr kumimoji="0" lang="en-US" sz="2000" b="0" i="0" u="none" strike="noStrike" kern="1200" cap="none" spc="0" normalizeH="0" baseline="0" noProof="0" dirty="0">
                <a:ln>
                  <a:noFill/>
                </a:ln>
                <a:solidFill>
                  <a:prstClr val="black"/>
                </a:solidFill>
                <a:effectLst/>
                <a:uLnTx/>
                <a:uFillTx/>
                <a:latin typeface="Lucida Sans"/>
                <a:ea typeface="+mn-ea"/>
                <a:cs typeface="+mn-cs"/>
              </a:rPr>
              <a:t>are adjusted to make the competition equitable.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a:ea typeface="+mn-ea"/>
                <a:cs typeface="+mn-cs"/>
              </a:rPr>
              <a:t>Within the </a:t>
            </a:r>
            <a:r>
              <a:rPr kumimoji="0" lang="en-US" sz="2000" b="0" i="1" u="none" strike="noStrike" kern="1200" cap="none" spc="0" normalizeH="0" baseline="0" noProof="0" dirty="0">
                <a:ln>
                  <a:noFill/>
                </a:ln>
                <a:solidFill>
                  <a:prstClr val="black"/>
                </a:solidFill>
                <a:effectLst/>
                <a:uLnTx/>
                <a:uFillTx/>
                <a:latin typeface="Lucida Sans"/>
                <a:ea typeface="+mn-ea"/>
                <a:cs typeface="+mn-cs"/>
              </a:rPr>
              <a:t>Rules of Handicapping</a:t>
            </a:r>
            <a:r>
              <a:rPr kumimoji="0" lang="en-US" sz="2000" b="0" i="0" u="none" strike="noStrike" kern="1200" cap="none" spc="0" normalizeH="0" baseline="0" noProof="0" dirty="0">
                <a:ln>
                  <a:noFill/>
                </a:ln>
                <a:solidFill>
                  <a:prstClr val="black"/>
                </a:solidFill>
                <a:effectLst/>
                <a:uLnTx/>
                <a:uFillTx/>
                <a:latin typeface="Lucida Sans"/>
                <a:ea typeface="+mn-ea"/>
                <a:cs typeface="+mn-cs"/>
              </a:rPr>
              <a:t>, the adjusted Course Handicap will be referred to as a </a:t>
            </a:r>
            <a:r>
              <a:rPr kumimoji="0" lang="en-US" sz="2000" b="1" i="0" u="none" strike="noStrike" kern="1200" cap="none" spc="0" normalizeH="0" baseline="0" noProof="0" dirty="0">
                <a:ln>
                  <a:noFill/>
                </a:ln>
                <a:solidFill>
                  <a:prstClr val="black"/>
                </a:solidFill>
                <a:effectLst/>
                <a:uLnTx/>
                <a:uFillTx/>
                <a:latin typeface="Lucida Sans"/>
                <a:ea typeface="+mn-ea"/>
                <a:cs typeface="+mn-cs"/>
              </a:rPr>
              <a:t>Playing Handicap</a:t>
            </a:r>
            <a:r>
              <a:rPr kumimoji="0" lang="en-US" sz="2000" b="0" i="0" u="none" strike="noStrike" kern="1200" cap="none" spc="0" normalizeH="0" baseline="0" noProof="0" dirty="0">
                <a:ln>
                  <a:noFill/>
                </a:ln>
                <a:solidFill>
                  <a:prstClr val="black"/>
                </a:solidFill>
                <a:effectLst/>
                <a:uLnTx/>
                <a:uFillTx/>
                <a:latin typeface="Lucida Sans"/>
                <a:ea typeface="+mn-ea"/>
                <a:cs typeface="+mn-cs"/>
              </a:rPr>
              <a:t>.</a:t>
            </a:r>
          </a:p>
        </p:txBody>
      </p:sp>
      <p:sp>
        <p:nvSpPr>
          <p:cNvPr id="27" name="Rectangle 26">
            <a:extLst>
              <a:ext uri="{FF2B5EF4-FFF2-40B4-BE49-F238E27FC236}">
                <a16:creationId xmlns:a16="http://schemas.microsoft.com/office/drawing/2014/main" id="{79DB5916-7870-4E2A-A749-3580EF4477EC}"/>
              </a:ext>
            </a:extLst>
          </p:cNvPr>
          <p:cNvSpPr/>
          <p:nvPr/>
        </p:nvSpPr>
        <p:spPr>
          <a:xfrm>
            <a:off x="743357" y="3743076"/>
            <a:ext cx="2805379" cy="2031325"/>
          </a:xfrm>
          <a:prstGeom prst="rect">
            <a:avLst/>
          </a:prstGeom>
          <a:ln w="12700">
            <a:solidFill>
              <a:schemeClr val="tx1"/>
            </a:solid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Assume: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Course = </a:t>
            </a:r>
            <a:r>
              <a:rPr kumimoji="0" lang="en-US" sz="18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Bushwood</a:t>
            </a: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CC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Tee Rating = 66.4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Tee Slope = 132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Tee Par = 72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Handicap Index = 14.5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Four Ball = 85%</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79DB5916-7870-4E2A-A749-3580EF4477EC}"/>
              </a:ext>
            </a:extLst>
          </p:cNvPr>
          <p:cNvSpPr/>
          <p:nvPr/>
        </p:nvSpPr>
        <p:spPr>
          <a:xfrm>
            <a:off x="4624198" y="3500297"/>
            <a:ext cx="3175493" cy="646331"/>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14.5 x 132 / 113 = 16.9</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79DB5916-7870-4E2A-A749-3580EF4477EC}"/>
              </a:ext>
            </a:extLst>
          </p:cNvPr>
          <p:cNvSpPr/>
          <p:nvPr/>
        </p:nvSpPr>
        <p:spPr>
          <a:xfrm>
            <a:off x="4624198" y="4129518"/>
            <a:ext cx="3175493" cy="646331"/>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Then: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66.4 – 72 = -5.6</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79DB5916-7870-4E2A-A749-3580EF4477EC}"/>
              </a:ext>
            </a:extLst>
          </p:cNvPr>
          <p:cNvSpPr/>
          <p:nvPr/>
        </p:nvSpPr>
        <p:spPr>
          <a:xfrm>
            <a:off x="4624198" y="4758739"/>
            <a:ext cx="3175493" cy="646331"/>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Therefore: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16.9 + (-5.6) = 11.3 = 11</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79DB5916-7870-4E2A-A749-3580EF4477EC}"/>
              </a:ext>
            </a:extLst>
          </p:cNvPr>
          <p:cNvSpPr/>
          <p:nvPr/>
        </p:nvSpPr>
        <p:spPr>
          <a:xfrm>
            <a:off x="4624198" y="5387961"/>
            <a:ext cx="3175493" cy="646331"/>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Finally: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11.3 x .85 = 9.61 = 10</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79DB5916-7870-4E2A-A749-3580EF4477EC}"/>
              </a:ext>
            </a:extLst>
          </p:cNvPr>
          <p:cNvSpPr/>
          <p:nvPr/>
        </p:nvSpPr>
        <p:spPr>
          <a:xfrm>
            <a:off x="7178349" y="5048445"/>
            <a:ext cx="3175493" cy="369332"/>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Course Handicap</a:t>
            </a:r>
          </a:p>
        </p:txBody>
      </p:sp>
      <p:sp>
        <p:nvSpPr>
          <p:cNvPr id="26" name="Rectangle 25">
            <a:extLst>
              <a:ext uri="{FF2B5EF4-FFF2-40B4-BE49-F238E27FC236}">
                <a16:creationId xmlns:a16="http://schemas.microsoft.com/office/drawing/2014/main" id="{79DB5916-7870-4E2A-A749-3580EF4477EC}"/>
              </a:ext>
            </a:extLst>
          </p:cNvPr>
          <p:cNvSpPr/>
          <p:nvPr/>
        </p:nvSpPr>
        <p:spPr>
          <a:xfrm>
            <a:off x="7178349" y="5673502"/>
            <a:ext cx="3175493" cy="369332"/>
          </a:xfrm>
          <a:prstGeom prst="rect">
            <a:avLst/>
          </a:prstGeom>
          <a:ln w="12700">
            <a:noFill/>
          </a:ln>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Playing Handicap</a:t>
            </a:r>
          </a:p>
        </p:txBody>
      </p:sp>
    </p:spTree>
    <p:extLst>
      <p:ext uri="{BB962C8B-B14F-4D97-AF65-F5344CB8AC3E}">
        <p14:creationId xmlns:p14="http://schemas.microsoft.com/office/powerpoint/2010/main" val="22865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p:bldP spid="24"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 y="0"/>
            <a:ext cx="12193085" cy="6857391"/>
          </a:xfrm>
          <a:prstGeom prst="rect">
            <a:avLst/>
          </a:prstGeom>
        </p:spPr>
      </p:pic>
      <p:sp>
        <p:nvSpPr>
          <p:cNvPr id="8" name="Subtitle 2">
            <a:extLst>
              <a:ext uri="{FF2B5EF4-FFF2-40B4-BE49-F238E27FC236}">
                <a16:creationId xmlns:a16="http://schemas.microsoft.com/office/drawing/2014/main" id="{BDCB97EA-930E-45A1-A95B-0B0090FAA963}"/>
              </a:ext>
            </a:extLst>
          </p:cNvPr>
          <p:cNvSpPr txBox="1">
            <a:spLocks/>
          </p:cNvSpPr>
          <p:nvPr/>
        </p:nvSpPr>
        <p:spPr>
          <a:xfrm>
            <a:off x="1961500" y="643924"/>
            <a:ext cx="7504716" cy="819703"/>
          </a:xfrm>
          <a:prstGeom prst="rect">
            <a:avLst/>
          </a:prstGeom>
        </p:spPr>
        <p:txBody>
          <a:bodyPr>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8000" b="0" i="0" u="none" strike="noStrike" kern="1200" cap="none" spc="0" normalizeH="0" baseline="0" noProof="0" smtClean="0">
                <a:ln>
                  <a:noFill/>
                </a:ln>
                <a:solidFill>
                  <a:prstClr val="black"/>
                </a:solidFill>
                <a:effectLst/>
                <a:uLnTx/>
                <a:uFillTx/>
                <a:latin typeface="Lucida Sans" panose="020B0602030504020204" pitchFamily="34" charset="0"/>
                <a:ea typeface="+mn-ea"/>
                <a:cs typeface="+mn-cs"/>
              </a:rPr>
              <a:t>	QUESTIONS?</a:t>
            </a:r>
            <a:endParaRPr kumimoji="0" lang="en-US" sz="8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3" name="Subtitle 2">
            <a:extLst>
              <a:ext uri="{FF2B5EF4-FFF2-40B4-BE49-F238E27FC236}">
                <a16:creationId xmlns:a16="http://schemas.microsoft.com/office/drawing/2014/main" id="{BDCB97EA-930E-45A1-A95B-0B0090FAA963}"/>
              </a:ext>
            </a:extLst>
          </p:cNvPr>
          <p:cNvSpPr>
            <a:spLocks noGrp="1"/>
          </p:cNvSpPr>
          <p:nvPr>
            <p:ph idx="1"/>
          </p:nvPr>
        </p:nvSpPr>
        <p:spPr>
          <a:xfrm>
            <a:off x="1900541" y="609091"/>
            <a:ext cx="7504716" cy="819703"/>
          </a:xfrm>
        </p:spPr>
        <p:txBody>
          <a:bodyPr/>
          <a:lstStyle/>
          <a:p>
            <a:r>
              <a:rPr lang="en-US" sz="8000" dirty="0" smtClean="0"/>
              <a:t>	</a:t>
            </a:r>
            <a:r>
              <a:rPr lang="en-US" sz="8000" dirty="0" smtClean="0">
                <a:solidFill>
                  <a:schemeClr val="bg1"/>
                </a:solidFill>
              </a:rPr>
              <a:t>QUESTIONS?</a:t>
            </a:r>
            <a:endParaRPr lang="en-US" sz="8000" dirty="0">
              <a:solidFill>
                <a:schemeClr val="bg1"/>
              </a:solidFill>
            </a:endParaRPr>
          </a:p>
        </p:txBody>
      </p:sp>
    </p:spTree>
    <p:extLst>
      <p:ext uri="{BB962C8B-B14F-4D97-AF65-F5344CB8AC3E}">
        <p14:creationId xmlns:p14="http://schemas.microsoft.com/office/powerpoint/2010/main" val="911631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C9F2E6A-D709-49E7-A406-C7B08DC1D393}"/>
              </a:ext>
            </a:extLst>
          </p:cNvPr>
          <p:cNvSpPr txBox="1">
            <a:spLocks/>
          </p:cNvSpPr>
          <p:nvPr/>
        </p:nvSpPr>
        <p:spPr>
          <a:xfrm>
            <a:off x="400049" y="908541"/>
            <a:ext cx="11320895" cy="4470400"/>
          </a:xfrm>
          <a:prstGeom prst="rect">
            <a:avLst/>
          </a:prstGeom>
        </p:spPr>
        <p:txBody>
          <a:bodyPr vert="horz" lIns="0" tIns="0" rIns="0" bIns="0" rtlCol="0" anchor="t">
            <a:no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defTabSz="457189" fontAlgn="auto">
              <a:spcAft>
                <a:spcPts val="400"/>
              </a:spcAft>
              <a:defRPr/>
            </a:pPr>
            <a:r>
              <a:rPr lang="en-GB" sz="2200" dirty="0" smtClean="0">
                <a:latin typeface="Lucida Sans"/>
                <a:ea typeface="ＭＳ Ｐゴシック"/>
              </a:rPr>
              <a:t>There </a:t>
            </a:r>
            <a:r>
              <a:rPr lang="en-GB" sz="2200" dirty="0">
                <a:latin typeface="Lucida Sans"/>
                <a:ea typeface="ＭＳ Ｐゴシック"/>
              </a:rPr>
              <a:t>will be one World Handicap System to be consistent with other Governance functions.</a:t>
            </a:r>
          </a:p>
          <a:p>
            <a:pPr defTabSz="457189" fontAlgn="auto">
              <a:spcAft>
                <a:spcPts val="400"/>
              </a:spcAft>
              <a:defRPr/>
            </a:pPr>
            <a:endParaRPr lang="en-US" sz="2200" dirty="0">
              <a:latin typeface="Lucida Sans" panose="020B0602030504020204" pitchFamily="34" charset="0"/>
            </a:endParaRPr>
          </a:p>
          <a:p>
            <a:pPr defTabSz="457189" fontAlgn="auto">
              <a:spcAft>
                <a:spcPts val="400"/>
              </a:spcAft>
              <a:defRPr/>
            </a:pPr>
            <a:r>
              <a:rPr lang="en-US" sz="2200" dirty="0">
                <a:latin typeface="Lucida Sans"/>
                <a:ea typeface="ＭＳ Ｐゴシック"/>
              </a:rPr>
              <a:t>The World Handicap System will be comprised of the Rules of Handicapping and the Course Rating System. </a:t>
            </a:r>
            <a:endParaRPr lang="en-US" sz="2200" dirty="0">
              <a:latin typeface="Lucida Sans" panose="020B0602030504020204" pitchFamily="34" charset="0"/>
            </a:endParaRPr>
          </a:p>
          <a:p>
            <a:pPr defTabSz="457189" fontAlgn="auto">
              <a:spcAft>
                <a:spcPts val="400"/>
              </a:spcAft>
              <a:defRPr/>
            </a:pPr>
            <a:endParaRPr lang="en-US" sz="1400" dirty="0">
              <a:solidFill>
                <a:prstClr val="black">
                  <a:lumMod val="75000"/>
                  <a:lumOff val="25000"/>
                </a:prstClr>
              </a:solidFill>
              <a:latin typeface="Lucida Sans" panose="020B0602030504020204" pitchFamily="34" charset="0"/>
            </a:endParaRPr>
          </a:p>
          <a:p>
            <a:pPr marL="285115" indent="-285115" defTabSz="457189" fontAlgn="auto">
              <a:spcAft>
                <a:spcPts val="400"/>
              </a:spcAft>
              <a:buFont typeface="Arial" panose="020B0604020202020204" pitchFamily="34" charset="0"/>
              <a:buChar char="•"/>
              <a:defRPr/>
            </a:pPr>
            <a:endParaRPr lang="en-GB" sz="1400" dirty="0">
              <a:solidFill>
                <a:prstClr val="black">
                  <a:lumMod val="75000"/>
                  <a:lumOff val="25000"/>
                </a:prstClr>
              </a:solidFill>
              <a:latin typeface="Lucida Sans" panose="020B0602030504020204" pitchFamily="34" charset="0"/>
            </a:endParaRPr>
          </a:p>
          <a:p>
            <a:pPr marL="285115" indent="-285115" defTabSz="457189" fontAlgn="auto">
              <a:spcAft>
                <a:spcPts val="400"/>
              </a:spcAft>
              <a:buFont typeface="Arial" panose="020B0604020202020204" pitchFamily="34" charset="0"/>
              <a:buChar char="•"/>
              <a:defRPr/>
            </a:pPr>
            <a:endParaRPr lang="en-GB" sz="1400" dirty="0">
              <a:solidFill>
                <a:prstClr val="black">
                  <a:lumMod val="75000"/>
                  <a:lumOff val="25000"/>
                </a:prstClr>
              </a:solidFill>
              <a:latin typeface="Lucida Sans" panose="020B0602030504020204" pitchFamily="34" charset="0"/>
            </a:endParaRPr>
          </a:p>
          <a:p>
            <a:pPr defTabSz="457189" fontAlgn="auto">
              <a:spcAft>
                <a:spcPts val="400"/>
              </a:spcAft>
              <a:defRPr/>
            </a:pPr>
            <a:endParaRPr lang="en-GB" sz="1400" dirty="0">
              <a:solidFill>
                <a:prstClr val="black">
                  <a:lumMod val="75000"/>
                  <a:lumOff val="25000"/>
                </a:prstClr>
              </a:solidFill>
              <a:latin typeface="Lucida Sans" panose="020B0602030504020204" pitchFamily="34" charset="0"/>
            </a:endParaRPr>
          </a:p>
          <a:p>
            <a:pPr defTabSz="457189" fontAlgn="auto">
              <a:spcAft>
                <a:spcPts val="400"/>
              </a:spcAft>
              <a:defRPr/>
            </a:pPr>
            <a:endParaRPr lang="en-US" sz="1600" dirty="0">
              <a:solidFill>
                <a:prstClr val="black"/>
              </a:solidFill>
            </a:endParaRPr>
          </a:p>
          <a:p>
            <a:pPr defTabSz="457189" fontAlgn="auto">
              <a:spcAft>
                <a:spcPts val="400"/>
              </a:spcAft>
              <a:defRPr/>
            </a:pPr>
            <a:endParaRPr lang="en-US" sz="1600" dirty="0">
              <a:solidFill>
                <a:prstClr val="black"/>
              </a:solidFill>
            </a:endParaRPr>
          </a:p>
        </p:txBody>
      </p:sp>
      <p:sp>
        <p:nvSpPr>
          <p:cNvPr id="2" name="Title 1">
            <a:extLst>
              <a:ext uri="{FF2B5EF4-FFF2-40B4-BE49-F238E27FC236}">
                <a16:creationId xmlns:a16="http://schemas.microsoft.com/office/drawing/2014/main" id="{E71E1198-4746-4212-A889-526727E44443}"/>
              </a:ext>
            </a:extLst>
          </p:cNvPr>
          <p:cNvSpPr>
            <a:spLocks noGrp="1"/>
          </p:cNvSpPr>
          <p:nvPr>
            <p:ph type="title"/>
          </p:nvPr>
        </p:nvSpPr>
        <p:spPr/>
        <p:txBody>
          <a:bodyPr/>
          <a:lstStyle/>
          <a:p>
            <a:r>
              <a:rPr lang="en-US"/>
              <a:t>Governance</a:t>
            </a:r>
          </a:p>
        </p:txBody>
      </p:sp>
      <p:sp>
        <p:nvSpPr>
          <p:cNvPr id="5" name="TextBox 4">
            <a:extLst>
              <a:ext uri="{FF2B5EF4-FFF2-40B4-BE49-F238E27FC236}">
                <a16:creationId xmlns:a16="http://schemas.microsoft.com/office/drawing/2014/main" id="{199A9EA3-9DF3-44E0-B7F7-613A6A2E0A18}"/>
              </a:ext>
            </a:extLst>
          </p:cNvPr>
          <p:cNvSpPr txBox="1"/>
          <p:nvPr/>
        </p:nvSpPr>
        <p:spPr>
          <a:xfrm>
            <a:off x="3034350" y="2809348"/>
            <a:ext cx="61065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Governance Structure</a:t>
            </a:r>
          </a:p>
        </p:txBody>
      </p:sp>
      <p:graphicFrame>
        <p:nvGraphicFramePr>
          <p:cNvPr id="3" name="Diagram 2">
            <a:extLst>
              <a:ext uri="{FF2B5EF4-FFF2-40B4-BE49-F238E27FC236}">
                <a16:creationId xmlns:a16="http://schemas.microsoft.com/office/drawing/2014/main" id="{9E1B8184-8E0A-4797-BDC3-68C6E37E715F}"/>
              </a:ext>
            </a:extLst>
          </p:cNvPr>
          <p:cNvGraphicFramePr/>
          <p:nvPr>
            <p:extLst>
              <p:ext uri="{D42A27DB-BD31-4B8C-83A1-F6EECF244321}">
                <p14:modId xmlns:p14="http://schemas.microsoft.com/office/powerpoint/2010/main" val="4060751333"/>
              </p:ext>
            </p:extLst>
          </p:nvPr>
        </p:nvGraphicFramePr>
        <p:xfrm>
          <a:off x="796473" y="3209458"/>
          <a:ext cx="10582275" cy="1483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228835" y="5047043"/>
            <a:ext cx="6264479" cy="646331"/>
          </a:xfrm>
          <a:prstGeom prst="rect">
            <a:avLst/>
          </a:prstGeom>
          <a:noFill/>
        </p:spPr>
        <p:txBody>
          <a:bodyPr wrap="square" rtlCol="0">
            <a:spAutoFit/>
          </a:bodyPr>
          <a:lstStyle/>
          <a:p>
            <a:pPr algn="r"/>
            <a:r>
              <a:rPr lang="en-US" dirty="0" smtClean="0"/>
              <a:t>All four rules can be accessed by downloading the</a:t>
            </a:r>
            <a:br>
              <a:rPr lang="en-US" dirty="0" smtClean="0"/>
            </a:br>
            <a:r>
              <a:rPr lang="en-US" dirty="0" smtClean="0"/>
              <a:t>Rules of Golf app on your smartphone – IOS or Android</a:t>
            </a:r>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2099" y="4860622"/>
            <a:ext cx="1028700" cy="1019175"/>
          </a:xfrm>
          <a:prstGeom prst="rect">
            <a:avLst/>
          </a:prstGeom>
        </p:spPr>
      </p:pic>
      <p:sp>
        <p:nvSpPr>
          <p:cNvPr id="8" name="Right Arrow 7"/>
          <p:cNvSpPr/>
          <p:nvPr/>
        </p:nvSpPr>
        <p:spPr>
          <a:xfrm>
            <a:off x="7565817" y="5194854"/>
            <a:ext cx="680561" cy="338990"/>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23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
            <a:ext cx="12225963" cy="6949440"/>
          </a:xfrm>
          <a:prstGeom prst="rect">
            <a:avLst/>
          </a:prstGeom>
        </p:spPr>
      </p:pic>
      <p:sp>
        <p:nvSpPr>
          <p:cNvPr id="9" name="Title 1">
            <a:extLst>
              <a:ext uri="{FF2B5EF4-FFF2-40B4-BE49-F238E27FC236}">
                <a16:creationId xmlns:a16="http://schemas.microsoft.com/office/drawing/2014/main" id="{0F7FB86E-229A-4CA6-8DBB-59A8F1A92251}"/>
              </a:ext>
            </a:extLst>
          </p:cNvPr>
          <p:cNvSpPr txBox="1">
            <a:spLocks/>
          </p:cNvSpPr>
          <p:nvPr/>
        </p:nvSpPr>
        <p:spPr>
          <a:xfrm>
            <a:off x="1057860" y="589980"/>
            <a:ext cx="9899374" cy="4379183"/>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Lucida Sans" panose="020B0602030504020204" pitchFamily="34" charset="0"/>
              </a:rPr>
              <a:t>World Handicapping</a:t>
            </a:r>
          </a:p>
          <a:p>
            <a:pPr marL="0" marR="0" lvl="0" indent="0" algn="ctr" defTabSz="457189" rtl="0" eaLnBrk="1" fontAlgn="auto" latinLnBrk="0" hangingPunct="1">
              <a:lnSpc>
                <a:spcPct val="100000"/>
              </a:lnSpc>
              <a:spcBef>
                <a:spcPct val="0"/>
              </a:spcBef>
              <a:spcAft>
                <a:spcPts val="0"/>
              </a:spcAft>
              <a:buClrTx/>
              <a:buSzTx/>
              <a:buFontTx/>
              <a:buNone/>
              <a:tabLst/>
              <a:defRPr/>
            </a:pPr>
            <a:endParaRPr lang="en-US" sz="5400" b="1" dirty="0">
              <a:solidFill>
                <a:schemeClr val="tx1"/>
              </a:solidFill>
              <a:latin typeface="Lucida Sans" panose="020B0602030504020204" pitchFamily="34" charset="0"/>
            </a:endParaRP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Lucida Sans" panose="020B0602030504020204" pitchFamily="34" charset="0"/>
              </a:rPr>
              <a:t>Posting Scores</a:t>
            </a:r>
            <a:r>
              <a:rPr lang="en-US" sz="5400" b="1" dirty="0" smtClean="0">
                <a:solidFill>
                  <a:schemeClr val="tx1"/>
                </a:solidFill>
                <a:latin typeface="Lucida Sans" panose="020B0602030504020204" pitchFamily="34" charset="0"/>
              </a:rPr>
              <a:t>…</a:t>
            </a:r>
            <a:br>
              <a:rPr lang="en-US" sz="5400" b="1" dirty="0" smtClean="0">
                <a:solidFill>
                  <a:schemeClr val="tx1"/>
                </a:solidFill>
                <a:latin typeface="Lucida Sans" panose="020B0602030504020204" pitchFamily="34" charset="0"/>
              </a:rPr>
            </a:br>
            <a:endParaRPr kumimoji="0" lang="en-US" sz="5400" b="1" i="0" u="none" strike="noStrike" kern="1200" cap="none" spc="0" normalizeH="0" baseline="0" noProof="0" dirty="0">
              <a:ln>
                <a:noFill/>
              </a:ln>
              <a:solidFill>
                <a:schemeClr val="tx1"/>
              </a:solidFill>
              <a:effectLst/>
              <a:uLnTx/>
              <a:uFillTx/>
              <a:latin typeface="Lucida Sans" panose="020B0602030504020204" pitchFamily="34" charset="0"/>
            </a:endParaRPr>
          </a:p>
        </p:txBody>
      </p:sp>
      <p:sp>
        <p:nvSpPr>
          <p:cNvPr id="5" name="Title 1">
            <a:extLst>
              <a:ext uri="{FF2B5EF4-FFF2-40B4-BE49-F238E27FC236}">
                <a16:creationId xmlns:a16="http://schemas.microsoft.com/office/drawing/2014/main" id="{0F7FB86E-229A-4CA6-8DBB-59A8F1A92251}"/>
              </a:ext>
            </a:extLst>
          </p:cNvPr>
          <p:cNvSpPr txBox="1">
            <a:spLocks/>
          </p:cNvSpPr>
          <p:nvPr/>
        </p:nvSpPr>
        <p:spPr>
          <a:xfrm>
            <a:off x="1011280" y="561873"/>
            <a:ext cx="9899374" cy="3012600"/>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Lucida Sans" panose="020B0602030504020204" pitchFamily="34" charset="0"/>
              </a:rPr>
              <a:t>World Handicapping</a:t>
            </a:r>
          </a:p>
          <a:p>
            <a:pPr marL="0" marR="0" lvl="0" indent="0" algn="ctr" defTabSz="457189" rtl="0" eaLnBrk="1" fontAlgn="auto" latinLnBrk="0" hangingPunct="1">
              <a:lnSpc>
                <a:spcPct val="100000"/>
              </a:lnSpc>
              <a:spcBef>
                <a:spcPct val="0"/>
              </a:spcBef>
              <a:spcAft>
                <a:spcPts val="0"/>
              </a:spcAft>
              <a:buClrTx/>
              <a:buSzTx/>
              <a:buFontTx/>
              <a:buNone/>
              <a:tabLst/>
              <a:defRPr/>
            </a:pPr>
            <a:endParaRPr lang="en-US" sz="5400" b="1" dirty="0">
              <a:solidFill>
                <a:prstClr val="white"/>
              </a:solidFill>
              <a:latin typeface="Lucida Sans" panose="020B0602030504020204" pitchFamily="34" charset="0"/>
            </a:endParaRP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Lucida Sans" panose="020B0602030504020204" pitchFamily="34" charset="0"/>
              </a:rPr>
              <a:t>Posting Scores</a:t>
            </a:r>
            <a:r>
              <a:rPr lang="en-US" sz="5400" b="1" dirty="0" smtClean="0">
                <a:solidFill>
                  <a:prstClr val="white"/>
                </a:solidFill>
                <a:latin typeface="Lucida Sans" panose="020B0602030504020204" pitchFamily="34" charset="0"/>
              </a:rPr>
              <a:t>…</a:t>
            </a:r>
            <a:endParaRPr kumimoji="0" lang="en-US" sz="5400" b="1" i="0" u="none" strike="noStrike" kern="1200" cap="none" spc="0" normalizeH="0" baseline="0" noProof="0" dirty="0">
              <a:ln>
                <a:noFill/>
              </a:ln>
              <a:solidFill>
                <a:prstClr val="white"/>
              </a:solidFill>
              <a:effectLst/>
              <a:uLnTx/>
              <a:uFillTx/>
              <a:latin typeface="Lucida Sans" panose="020B0602030504020204" pitchFamily="34" charset="0"/>
            </a:endParaRPr>
          </a:p>
        </p:txBody>
      </p:sp>
    </p:spTree>
    <p:extLst>
      <p:ext uri="{BB962C8B-B14F-4D97-AF65-F5344CB8AC3E}">
        <p14:creationId xmlns:p14="http://schemas.microsoft.com/office/powerpoint/2010/main" val="346975211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617" y="1295397"/>
            <a:ext cx="6728635" cy="5251324"/>
          </a:xfrm>
        </p:spPr>
        <p:txBody>
          <a:bodyPr anchor="t">
            <a:noAutofit/>
          </a:bodyPr>
          <a:lstStyle/>
          <a:p>
            <a:endParaRPr lang="en-US">
              <a:solidFill>
                <a:schemeClr val="tx1"/>
              </a:solidFill>
              <a:latin typeface="Lucida Sans"/>
            </a:endParaRPr>
          </a:p>
          <a:p>
            <a:pPr marL="342900" indent="-342900">
              <a:buFont typeface="Arial" panose="020B0604020202020204" pitchFamily="34" charset="0"/>
              <a:buChar char="•"/>
            </a:pPr>
            <a:r>
              <a:rPr lang="en-US" sz="2000">
                <a:solidFill>
                  <a:schemeClr val="tx1"/>
                </a:solidFill>
                <a:latin typeface="Lucida Sans"/>
              </a:rPr>
              <a:t>Scores from an authorized format of play which meets all the provisions set out within the </a:t>
            </a:r>
            <a:r>
              <a:rPr lang="en-US" sz="2000" i="1">
                <a:solidFill>
                  <a:schemeClr val="tx1"/>
                </a:solidFill>
                <a:latin typeface="Lucida Sans"/>
              </a:rPr>
              <a:t>Rules of Handicapping</a:t>
            </a:r>
            <a:r>
              <a:rPr lang="en-US" sz="2000">
                <a:solidFill>
                  <a:schemeClr val="tx1"/>
                </a:solidFill>
                <a:latin typeface="Lucida Sans"/>
              </a:rPr>
              <a:t> (see Rule 2).</a:t>
            </a:r>
          </a:p>
          <a:p>
            <a:pPr marL="342900" indent="-342900">
              <a:buFont typeface="Arial" panose="020B0604020202020204" pitchFamily="34" charset="0"/>
              <a:buChar char="•"/>
            </a:pPr>
            <a:endParaRPr lang="en-US" sz="2000">
              <a:solidFill>
                <a:schemeClr val="tx1"/>
              </a:solidFill>
              <a:ea typeface="National Book" panose="02000503000000020004" pitchFamily="2" charset="0"/>
              <a:cs typeface="National Book" panose="02000503000000020004" pitchFamily="2" charset="0"/>
            </a:endParaRPr>
          </a:p>
          <a:p>
            <a:pPr marL="342900" indent="-342900">
              <a:buFont typeface="Arial" panose="020B0604020202020204" pitchFamily="34" charset="0"/>
              <a:buChar char="•"/>
            </a:pPr>
            <a:r>
              <a:rPr lang="en-US" sz="2000">
                <a:solidFill>
                  <a:schemeClr val="tx1"/>
                </a:solidFill>
                <a:latin typeface="Lucida Sans"/>
                <a:ea typeface="National Book" panose="02000503000000020004" pitchFamily="2" charset="0"/>
                <a:cs typeface="National Book" panose="02000503000000020004" pitchFamily="2" charset="0"/>
              </a:rPr>
              <a:t>Scores in both match play and stroke play –  including multi-ball or team competitions where players have not completed one or more holes or players are requested to pick up when out of contention on a hole. </a:t>
            </a:r>
          </a:p>
          <a:p>
            <a:pPr>
              <a:buNone/>
            </a:pPr>
            <a:endParaRPr lang="en-US" sz="2000">
              <a:solidFill>
                <a:schemeClr val="tx1"/>
              </a:solidFill>
              <a:ea typeface="National Book" panose="02000503000000020004" pitchFamily="2" charset="0"/>
              <a:cs typeface="National Book" panose="02000503000000020004" pitchFamily="2" charset="0"/>
            </a:endParaRPr>
          </a:p>
          <a:p>
            <a:pPr marL="342900" indent="-342900">
              <a:buFont typeface="Arial" panose="020B0604020202020204" pitchFamily="34" charset="0"/>
              <a:buChar char="•"/>
            </a:pPr>
            <a:r>
              <a:rPr lang="en-US" sz="2000">
                <a:solidFill>
                  <a:schemeClr val="tx1"/>
                </a:solidFill>
                <a:latin typeface="Lucida Sans"/>
              </a:rPr>
              <a:t>Scores on all courses with a current Course Rating and Slope Rating made during an active season, both at home and away.</a:t>
            </a:r>
          </a:p>
          <a:p>
            <a:endParaRPr lang="en-US" sz="2000">
              <a:solidFill>
                <a:schemeClr val="tx1"/>
              </a:solidFill>
              <a:ea typeface="National Book" panose="02000503000000020004" pitchFamily="2" charset="0"/>
              <a:cs typeface="National Book" panose="02000503000000020004" pitchFamily="2" charset="0"/>
            </a:endParaRPr>
          </a:p>
          <a:p>
            <a:pPr>
              <a:buNone/>
            </a:pPr>
            <a:r>
              <a:rPr lang="en-US" sz="2000">
                <a:solidFill>
                  <a:schemeClr val="tx1"/>
                </a:solidFill>
                <a:latin typeface="Lucida Sans"/>
                <a:ea typeface="National Book" panose="02000503000000020004" pitchFamily="2" charset="0"/>
                <a:cs typeface="National Book" panose="02000503000000020004" pitchFamily="2" charset="0"/>
              </a:rPr>
              <a:t>	</a:t>
            </a:r>
          </a:p>
        </p:txBody>
      </p:sp>
      <p:sp>
        <p:nvSpPr>
          <p:cNvPr id="4" name="Title 3">
            <a:extLst>
              <a:ext uri="{FF2B5EF4-FFF2-40B4-BE49-F238E27FC236}">
                <a16:creationId xmlns:a16="http://schemas.microsoft.com/office/drawing/2014/main" id="{8B4DF7BD-E114-4927-89A9-3CBB2E1F65C1}"/>
              </a:ext>
            </a:extLst>
          </p:cNvPr>
          <p:cNvSpPr>
            <a:spLocks noGrp="1"/>
          </p:cNvSpPr>
          <p:nvPr>
            <p:ph type="title"/>
          </p:nvPr>
        </p:nvSpPr>
        <p:spPr/>
        <p:txBody>
          <a:bodyPr/>
          <a:lstStyle/>
          <a:p>
            <a:r>
              <a:rPr lang="en-US"/>
              <a:t>Acceptability of Scores</a:t>
            </a:r>
          </a:p>
        </p:txBody>
      </p:sp>
      <p:sp>
        <p:nvSpPr>
          <p:cNvPr id="5" name="Picture Placeholder 5">
            <a:extLst>
              <a:ext uri="{FF2B5EF4-FFF2-40B4-BE49-F238E27FC236}">
                <a16:creationId xmlns:a16="http://schemas.microsoft.com/office/drawing/2014/main" id="{5ECA719D-2403-49C7-A832-1D4B0017F7D6}"/>
              </a:ext>
            </a:extLst>
          </p:cNvPr>
          <p:cNvSpPr txBox="1">
            <a:spLocks/>
          </p:cNvSpPr>
          <p:nvPr/>
        </p:nvSpPr>
        <p:spPr>
          <a:xfrm>
            <a:off x="7095413" y="1295397"/>
            <a:ext cx="4632960" cy="4632960"/>
          </a:xfrm>
          <a:prstGeom prst="rect">
            <a:avLst/>
          </a:prstGeom>
        </p:spPr>
      </p:sp>
      <p:grpSp>
        <p:nvGrpSpPr>
          <p:cNvPr id="7" name="Group 6">
            <a:extLst>
              <a:ext uri="{FF2B5EF4-FFF2-40B4-BE49-F238E27FC236}">
                <a16:creationId xmlns:a16="http://schemas.microsoft.com/office/drawing/2014/main" id="{B204861D-B558-49DC-8DC8-56209BA91A26}"/>
              </a:ext>
            </a:extLst>
          </p:cNvPr>
          <p:cNvGrpSpPr/>
          <p:nvPr/>
        </p:nvGrpSpPr>
        <p:grpSpPr>
          <a:xfrm>
            <a:off x="7255734" y="923092"/>
            <a:ext cx="4312318" cy="4060182"/>
            <a:chOff x="7030192" y="871156"/>
            <a:chExt cx="4312318" cy="4060182"/>
          </a:xfrm>
        </p:grpSpPr>
        <p:pic>
          <p:nvPicPr>
            <p:cNvPr id="11" name="Picture 10">
              <a:extLst>
                <a:ext uri="{FF2B5EF4-FFF2-40B4-BE49-F238E27FC236}">
                  <a16:creationId xmlns:a16="http://schemas.microsoft.com/office/drawing/2014/main" id="{2895DFDA-D5CB-4466-88E1-EE6BEBE08D8D}"/>
                </a:ext>
              </a:extLst>
            </p:cNvPr>
            <p:cNvPicPr>
              <a:picLocks noChangeAspect="1"/>
            </p:cNvPicPr>
            <p:nvPr/>
          </p:nvPicPr>
          <p:blipFill>
            <a:blip r:embed="rId3"/>
            <a:stretch>
              <a:fillRect/>
            </a:stretch>
          </p:blipFill>
          <p:spPr>
            <a:xfrm>
              <a:off x="7879682" y="871156"/>
              <a:ext cx="3462828" cy="3517697"/>
            </a:xfrm>
            <a:prstGeom prst="rect">
              <a:avLst/>
            </a:prstGeom>
          </p:spPr>
        </p:pic>
        <p:pic>
          <p:nvPicPr>
            <p:cNvPr id="12" name="Picture 11">
              <a:extLst>
                <a:ext uri="{FF2B5EF4-FFF2-40B4-BE49-F238E27FC236}">
                  <a16:creationId xmlns:a16="http://schemas.microsoft.com/office/drawing/2014/main" id="{F1EB9163-A66E-4C09-AA29-D1AD4E8F8628}"/>
                </a:ext>
              </a:extLst>
            </p:cNvPr>
            <p:cNvPicPr>
              <a:picLocks noChangeAspect="1"/>
            </p:cNvPicPr>
            <p:nvPr/>
          </p:nvPicPr>
          <p:blipFill>
            <a:blip r:embed="rId4"/>
            <a:stretch>
              <a:fillRect/>
            </a:stretch>
          </p:blipFill>
          <p:spPr>
            <a:xfrm>
              <a:off x="7030192" y="2584175"/>
              <a:ext cx="2347163" cy="2347163"/>
            </a:xfrm>
            <a:prstGeom prst="rect">
              <a:avLst/>
            </a:prstGeom>
          </p:spPr>
        </p:pic>
      </p:grpSp>
    </p:spTree>
    <p:extLst>
      <p:ext uri="{BB962C8B-B14F-4D97-AF65-F5344CB8AC3E}">
        <p14:creationId xmlns:p14="http://schemas.microsoft.com/office/powerpoint/2010/main" val="379674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78A611-5F32-4CF6-A9E6-23162D91F0AC}"/>
              </a:ext>
            </a:extLst>
          </p:cNvPr>
          <p:cNvSpPr>
            <a:spLocks noGrp="1"/>
          </p:cNvSpPr>
          <p:nvPr>
            <p:ph idx="1"/>
          </p:nvPr>
        </p:nvSpPr>
        <p:spPr>
          <a:xfrm>
            <a:off x="388791" y="1670151"/>
            <a:ext cx="6797789" cy="3517698"/>
          </a:xfrm>
        </p:spPr>
        <p:txBody>
          <a:bodyPr anchor="t">
            <a:noAutofit/>
          </a:bodyPr>
          <a:lstStyle/>
          <a:p>
            <a:pPr marL="342900" indent="-342900">
              <a:buFont typeface="Arial" panose="020B0604020202020204" pitchFamily="34" charset="0"/>
              <a:buChar char="•"/>
            </a:pPr>
            <a:r>
              <a:rPr lang="en-US" sz="2000">
                <a:solidFill>
                  <a:schemeClr val="tx1"/>
                </a:solidFill>
                <a:latin typeface="Lucida Sans"/>
              </a:rPr>
              <a:t>Scores made under the</a:t>
            </a:r>
            <a:r>
              <a:rPr lang="en-US" sz="2000" i="1">
                <a:solidFill>
                  <a:schemeClr val="tx1"/>
                </a:solidFill>
                <a:latin typeface="Lucida Sans"/>
              </a:rPr>
              <a:t> Rules of Golf</a:t>
            </a:r>
            <a:r>
              <a:rPr lang="en-US" sz="2000">
                <a:solidFill>
                  <a:schemeClr val="tx1"/>
                </a:solidFill>
                <a:latin typeface="Lucida Sans"/>
              </a:rPr>
              <a:t> and </a:t>
            </a:r>
            <a:r>
              <a:rPr lang="en-US" sz="2000" i="1">
                <a:solidFill>
                  <a:schemeClr val="tx1"/>
                </a:solidFill>
                <a:latin typeface="Lucida Sans"/>
              </a:rPr>
              <a:t>The Modified Rules of Golf for Players With Disabilities.</a:t>
            </a:r>
            <a:endParaRPr lang="en-US" sz="2000" i="1">
              <a:solidFill>
                <a:schemeClr val="tx1"/>
              </a:solidFill>
            </a:endParaRPr>
          </a:p>
          <a:p>
            <a:endParaRPr lang="en-US" sz="2000">
              <a:solidFill>
                <a:schemeClr val="tx1"/>
              </a:solidFill>
            </a:endParaRPr>
          </a:p>
          <a:p>
            <a:pPr marL="342900" indent="-342900">
              <a:buFont typeface="Arial" panose="020B0604020202020204" pitchFamily="34" charset="0"/>
              <a:buChar char="•"/>
            </a:pPr>
            <a:r>
              <a:rPr lang="en-US" sz="2000">
                <a:solidFill>
                  <a:schemeClr val="tx1"/>
                </a:solidFill>
                <a:latin typeface="Lucida Sans"/>
              </a:rPr>
              <a:t>When accompanied by at least one other person.</a:t>
            </a:r>
          </a:p>
          <a:p>
            <a:endParaRPr lang="en-US" sz="2000">
              <a:solidFill>
                <a:schemeClr val="tx1"/>
              </a:solidFill>
            </a:endParaRPr>
          </a:p>
          <a:p>
            <a:pPr marL="342900" lvl="1" indent="-342900">
              <a:buFont typeface="Arial" panose="020B0604020202020204" pitchFamily="34" charset="0"/>
              <a:buChar char="•"/>
            </a:pPr>
            <a:r>
              <a:rPr lang="en-US" sz="2000">
                <a:solidFill>
                  <a:schemeClr val="tx1"/>
                </a:solidFill>
                <a:latin typeface="Lucida Sans"/>
              </a:rPr>
              <a:t>When a player follows a Model Local Rule even if the Committee has not adopted it.</a:t>
            </a:r>
          </a:p>
          <a:p>
            <a:pPr marL="342900" lvl="1" indent="-342900">
              <a:buFont typeface="Arial" panose="020B0604020202020204" pitchFamily="34" charset="0"/>
              <a:buChar char="•"/>
            </a:pPr>
            <a:endParaRPr lang="en-US" sz="2000" i="1">
              <a:solidFill>
                <a:schemeClr val="tx1"/>
              </a:solidFill>
              <a:latin typeface="Lucida Sans"/>
            </a:endParaRPr>
          </a:p>
          <a:p>
            <a:pPr marL="801688" lvl="2" indent="-342900">
              <a:buFont typeface="Courier New" panose="02070309020205020404" pitchFamily="49" charset="0"/>
              <a:buChar char="o"/>
            </a:pPr>
            <a:r>
              <a:rPr lang="en-US" sz="2000" i="1">
                <a:solidFill>
                  <a:schemeClr val="tx1"/>
                </a:solidFill>
                <a:latin typeface="Lucida Sans"/>
              </a:rPr>
              <a:t>For example – Alternative option to stroke and distance or preferred lies.</a:t>
            </a:r>
          </a:p>
        </p:txBody>
      </p:sp>
      <p:sp>
        <p:nvSpPr>
          <p:cNvPr id="2" name="Title 1">
            <a:extLst>
              <a:ext uri="{FF2B5EF4-FFF2-40B4-BE49-F238E27FC236}">
                <a16:creationId xmlns:a16="http://schemas.microsoft.com/office/drawing/2014/main" id="{BC42E92A-5167-48B6-87BB-3ABF4DC8E00E}"/>
              </a:ext>
            </a:extLst>
          </p:cNvPr>
          <p:cNvSpPr>
            <a:spLocks noGrp="1"/>
          </p:cNvSpPr>
          <p:nvPr>
            <p:ph type="title"/>
          </p:nvPr>
        </p:nvSpPr>
        <p:spPr/>
        <p:txBody>
          <a:bodyPr/>
          <a:lstStyle/>
          <a:p>
            <a:r>
              <a:rPr lang="en-US"/>
              <a:t>Acceptability of Scores</a:t>
            </a:r>
          </a:p>
        </p:txBody>
      </p:sp>
      <p:grpSp>
        <p:nvGrpSpPr>
          <p:cNvPr id="7" name="Group 6">
            <a:extLst>
              <a:ext uri="{FF2B5EF4-FFF2-40B4-BE49-F238E27FC236}">
                <a16:creationId xmlns:a16="http://schemas.microsoft.com/office/drawing/2014/main" id="{D92B882C-66ED-4471-A236-76C2076BEEE6}"/>
              </a:ext>
            </a:extLst>
          </p:cNvPr>
          <p:cNvGrpSpPr/>
          <p:nvPr/>
        </p:nvGrpSpPr>
        <p:grpSpPr>
          <a:xfrm>
            <a:off x="7255734" y="923092"/>
            <a:ext cx="4312318" cy="4060182"/>
            <a:chOff x="7030192" y="871156"/>
            <a:chExt cx="4312318" cy="4060182"/>
          </a:xfrm>
        </p:grpSpPr>
        <p:pic>
          <p:nvPicPr>
            <p:cNvPr id="8" name="Picture 7">
              <a:extLst>
                <a:ext uri="{FF2B5EF4-FFF2-40B4-BE49-F238E27FC236}">
                  <a16:creationId xmlns:a16="http://schemas.microsoft.com/office/drawing/2014/main" id="{1CA78AD3-CFFE-442D-8C47-6D5EC8F0F4C5}"/>
                </a:ext>
              </a:extLst>
            </p:cNvPr>
            <p:cNvPicPr>
              <a:picLocks noChangeAspect="1"/>
            </p:cNvPicPr>
            <p:nvPr/>
          </p:nvPicPr>
          <p:blipFill>
            <a:blip r:embed="rId3"/>
            <a:stretch>
              <a:fillRect/>
            </a:stretch>
          </p:blipFill>
          <p:spPr>
            <a:xfrm>
              <a:off x="7879682" y="871156"/>
              <a:ext cx="3462828" cy="3517697"/>
            </a:xfrm>
            <a:prstGeom prst="rect">
              <a:avLst/>
            </a:prstGeom>
          </p:spPr>
        </p:pic>
        <p:pic>
          <p:nvPicPr>
            <p:cNvPr id="9" name="Picture 8">
              <a:extLst>
                <a:ext uri="{FF2B5EF4-FFF2-40B4-BE49-F238E27FC236}">
                  <a16:creationId xmlns:a16="http://schemas.microsoft.com/office/drawing/2014/main" id="{A1A8F97C-7F20-4389-8D51-E4AF19305EF4}"/>
                </a:ext>
              </a:extLst>
            </p:cNvPr>
            <p:cNvPicPr>
              <a:picLocks noChangeAspect="1"/>
            </p:cNvPicPr>
            <p:nvPr/>
          </p:nvPicPr>
          <p:blipFill>
            <a:blip r:embed="rId4"/>
            <a:stretch>
              <a:fillRect/>
            </a:stretch>
          </p:blipFill>
          <p:spPr>
            <a:xfrm>
              <a:off x="7030192" y="2584175"/>
              <a:ext cx="2347163" cy="2347163"/>
            </a:xfrm>
            <a:prstGeom prst="rect">
              <a:avLst/>
            </a:prstGeom>
          </p:spPr>
        </p:pic>
      </p:grpSp>
    </p:spTree>
    <p:extLst>
      <p:ext uri="{BB962C8B-B14F-4D97-AF65-F5344CB8AC3E}">
        <p14:creationId xmlns:p14="http://schemas.microsoft.com/office/powerpoint/2010/main" val="219850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oAutofit/>
          </a:bodyPr>
          <a:lstStyle/>
          <a:p>
            <a:pPr>
              <a:buNone/>
            </a:pPr>
            <a:endParaRPr lang="en-US" sz="2400">
              <a:solidFill>
                <a:schemeClr val="tx1"/>
              </a:solidFill>
              <a:ea typeface="National Book" panose="02000503000000020004" pitchFamily="2" charset="0"/>
              <a:cs typeface="National Book" panose="02000503000000020004" pitchFamily="2" charset="0"/>
            </a:endParaRPr>
          </a:p>
          <a:p>
            <a:pPr>
              <a:buNone/>
            </a:pPr>
            <a:r>
              <a:rPr lang="en-US" sz="2400">
                <a:solidFill>
                  <a:schemeClr val="tx1"/>
                </a:solidFill>
                <a:ea typeface="National Book" panose="02000503000000020004" pitchFamily="2" charset="0"/>
                <a:cs typeface="National Book" panose="02000503000000020004" pitchFamily="2" charset="0"/>
              </a:rPr>
              <a:t>	</a:t>
            </a:r>
          </a:p>
        </p:txBody>
      </p:sp>
      <p:sp>
        <p:nvSpPr>
          <p:cNvPr id="4" name="Title 3">
            <a:extLst>
              <a:ext uri="{FF2B5EF4-FFF2-40B4-BE49-F238E27FC236}">
                <a16:creationId xmlns:a16="http://schemas.microsoft.com/office/drawing/2014/main" id="{8B4DF7BD-E114-4927-89A9-3CBB2E1F65C1}"/>
              </a:ext>
            </a:extLst>
          </p:cNvPr>
          <p:cNvSpPr>
            <a:spLocks noGrp="1"/>
          </p:cNvSpPr>
          <p:nvPr>
            <p:ph type="title"/>
          </p:nvPr>
        </p:nvSpPr>
        <p:spPr/>
        <p:txBody>
          <a:bodyPr/>
          <a:lstStyle/>
          <a:p>
            <a:r>
              <a:rPr lang="en-US"/>
              <a:t>Unacceptable Scores</a:t>
            </a:r>
          </a:p>
        </p:txBody>
      </p:sp>
      <p:sp>
        <p:nvSpPr>
          <p:cNvPr id="5" name="Picture Placeholder 5">
            <a:extLst>
              <a:ext uri="{FF2B5EF4-FFF2-40B4-BE49-F238E27FC236}">
                <a16:creationId xmlns:a16="http://schemas.microsoft.com/office/drawing/2014/main" id="{5ECA719D-2403-49C7-A832-1D4B0017F7D6}"/>
              </a:ext>
            </a:extLst>
          </p:cNvPr>
          <p:cNvSpPr txBox="1">
            <a:spLocks/>
          </p:cNvSpPr>
          <p:nvPr/>
        </p:nvSpPr>
        <p:spPr>
          <a:xfrm>
            <a:off x="7095413" y="1295397"/>
            <a:ext cx="4632960" cy="4632960"/>
          </a:xfrm>
          <a:prstGeom prst="rect">
            <a:avLst/>
          </a:prstGeom>
        </p:spPr>
      </p:sp>
      <p:sp>
        <p:nvSpPr>
          <p:cNvPr id="2" name="Rectangle 1">
            <a:extLst>
              <a:ext uri="{FF2B5EF4-FFF2-40B4-BE49-F238E27FC236}">
                <a16:creationId xmlns:a16="http://schemas.microsoft.com/office/drawing/2014/main" id="{5DBAE765-08F8-4A44-BEA1-3A6BCF32C952}"/>
              </a:ext>
            </a:extLst>
          </p:cNvPr>
          <p:cNvSpPr>
            <a:spLocks noChangeArrowheads="1"/>
          </p:cNvSpPr>
          <p:nvPr/>
        </p:nvSpPr>
        <p:spPr bwMode="auto">
          <a:xfrm>
            <a:off x="420107" y="965297"/>
            <a:ext cx="610928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Lucida Sans"/>
                <a:ea typeface="Calibri" panose="020F0502020204030204" pitchFamily="34" charset="0"/>
                <a:cs typeface="Times New Roman"/>
              </a:rPr>
              <a:t>A score is not acceptable for handicap purposes and must not be posted to a player’s scoring record </a:t>
            </a:r>
            <a:r>
              <a:rPr kumimoji="0" lang="en-GB" altLang="en-US" sz="2000" b="0" i="0" u="none" strike="noStrike" kern="1200" cap="none" spc="0" normalizeH="0" baseline="0" noProof="0">
                <a:ln>
                  <a:noFill/>
                </a:ln>
                <a:solidFill>
                  <a:prstClr val="black"/>
                </a:solidFill>
                <a:effectLst/>
                <a:uLnTx/>
                <a:uFillTx/>
                <a:latin typeface="Lucida Sans"/>
                <a:ea typeface="Calibri" panose="020F0502020204030204" pitchFamily="34" charset="0"/>
                <a:cs typeface="Calibri"/>
              </a:rPr>
              <a:t>if a player has been disqualified from a competition for a breach of the </a:t>
            </a:r>
            <a:r>
              <a:rPr kumimoji="0" lang="en-GB" altLang="en-US" sz="2000" b="0" i="1" u="none" strike="noStrike" kern="1200" cap="none" spc="0" normalizeH="0" baseline="0" noProof="0">
                <a:ln>
                  <a:noFill/>
                </a:ln>
                <a:solidFill>
                  <a:prstClr val="black"/>
                </a:solidFill>
                <a:effectLst/>
                <a:uLnTx/>
                <a:uFillTx/>
                <a:latin typeface="Lucida Sans"/>
                <a:ea typeface="Calibri" panose="020F0502020204030204" pitchFamily="34" charset="0"/>
                <a:cs typeface="Calibri"/>
              </a:rPr>
              <a:t>Rules of Golf</a:t>
            </a:r>
            <a:r>
              <a:rPr kumimoji="0" lang="en-GB" altLang="en-US" sz="2000" b="0" i="0" u="none" strike="noStrike" kern="1200" cap="none" spc="0" normalizeH="0" baseline="0" noProof="0">
                <a:ln>
                  <a:noFill/>
                </a:ln>
                <a:solidFill>
                  <a:prstClr val="black"/>
                </a:solidFill>
                <a:effectLst/>
                <a:uLnTx/>
                <a:uFillTx/>
                <a:latin typeface="Lucida Sans"/>
                <a:ea typeface="Calibri" panose="020F0502020204030204" pitchFamily="34" charset="0"/>
                <a:cs typeface="Calibri"/>
              </a:rPr>
              <a:t> that might have provided the player with a significant advantage; e.g. using a non-conforming club.</a:t>
            </a:r>
          </a:p>
        </p:txBody>
      </p:sp>
      <p:sp>
        <p:nvSpPr>
          <p:cNvPr id="6" name="Rectangle 5">
            <a:extLst>
              <a:ext uri="{FF2B5EF4-FFF2-40B4-BE49-F238E27FC236}">
                <a16:creationId xmlns:a16="http://schemas.microsoft.com/office/drawing/2014/main" id="{5980F7AA-665F-4444-9FE1-3B205F8570A1}"/>
              </a:ext>
            </a:extLst>
          </p:cNvPr>
          <p:cNvSpPr/>
          <p:nvPr/>
        </p:nvSpPr>
        <p:spPr>
          <a:xfrm>
            <a:off x="5974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2D4193-87C4-4AD2-8F4F-6C24211263B6}"/>
              </a:ext>
            </a:extLst>
          </p:cNvPr>
          <p:cNvSpPr/>
          <p:nvPr/>
        </p:nvSpPr>
        <p:spPr>
          <a:xfrm>
            <a:off x="5974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9A96F88-0EFF-4E9D-8E54-B33B06153314}"/>
              </a:ext>
            </a:extLst>
          </p:cNvPr>
          <p:cNvSpPr/>
          <p:nvPr/>
        </p:nvSpPr>
        <p:spPr>
          <a:xfrm>
            <a:off x="5974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F2A92A8-EB0A-4F5E-A782-BD969E27A288}"/>
              </a:ext>
            </a:extLst>
          </p:cNvPr>
          <p:cNvSpPr/>
          <p:nvPr/>
        </p:nvSpPr>
        <p:spPr>
          <a:xfrm>
            <a:off x="5974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ontent Placeholder 1">
            <a:extLst>
              <a:ext uri="{FF2B5EF4-FFF2-40B4-BE49-F238E27FC236}">
                <a16:creationId xmlns:a16="http://schemas.microsoft.com/office/drawing/2014/main" id="{84A094CB-9495-4540-8DDE-21030351A82D}"/>
              </a:ext>
            </a:extLst>
          </p:cNvPr>
          <p:cNvSpPr txBox="1">
            <a:spLocks/>
          </p:cNvSpPr>
          <p:nvPr/>
        </p:nvSpPr>
        <p:spPr>
          <a:xfrm>
            <a:off x="420107" y="3542175"/>
            <a:ext cx="6329014" cy="2020419"/>
          </a:xfrm>
          <a:prstGeom prst="rect">
            <a:avLst/>
          </a:prstGeom>
        </p:spPr>
        <p:txBody>
          <a:bodyPr>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Other examples:</a:t>
            </a:r>
          </a:p>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85750" marR="0" lvl="0" indent="-28575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Foursomes (also known as Alternate Shot)</a:t>
            </a:r>
          </a:p>
          <a:p>
            <a:pPr marL="285750" marR="0" lvl="0" indent="-28575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Scrambles</a:t>
            </a:r>
          </a:p>
          <a:p>
            <a:pPr marL="285750" marR="0" lvl="0" indent="-28575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When being </a:t>
            </a:r>
            <a:r>
              <a:rPr kumimoji="0" lang="en-GB" sz="2000" b="0"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trained or taught</a:t>
            </a:r>
            <a:endPar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85750" marR="0" lvl="0" indent="-28575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04040"/>
              </a:solidFill>
              <a:effectLst/>
              <a:uLnTx/>
              <a:uFillTx/>
              <a:latin typeface="Lucida Sans" panose="020B0602030504020204" pitchFamily="34" charset="0"/>
              <a:ea typeface="+mn-ea"/>
              <a:cs typeface="+mn-cs"/>
            </a:endParaRPr>
          </a:p>
          <a:p>
            <a:pPr marL="285750" marR="0" lvl="0" indent="-28575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04040"/>
              </a:solidFill>
              <a:effectLst/>
              <a:uLnTx/>
              <a:uFillTx/>
              <a:latin typeface="Lucida Sans" panose="020B0602030504020204" pitchFamily="34" charset="0"/>
              <a:ea typeface="+mn-ea"/>
              <a:cs typeface="+mn-cs"/>
            </a:endParaRPr>
          </a:p>
          <a:p>
            <a:pPr marL="285750" marR="0" lvl="0" indent="-285750"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04040"/>
              </a:solidFill>
              <a:effectLst/>
              <a:uLnTx/>
              <a:uFillTx/>
              <a:latin typeface="Lucida Sans" panose="020B0602030504020204" pitchFamily="34" charset="0"/>
              <a:ea typeface="+mn-ea"/>
              <a:cs typeface="+mn-cs"/>
            </a:endParaRPr>
          </a:p>
        </p:txBody>
      </p:sp>
      <p:pic>
        <p:nvPicPr>
          <p:cNvPr id="12" name="Content Placeholder 4">
            <a:extLst>
              <a:ext uri="{FF2B5EF4-FFF2-40B4-BE49-F238E27FC236}">
                <a16:creationId xmlns:a16="http://schemas.microsoft.com/office/drawing/2014/main" id="{34A83E7D-8CF7-49B6-A9E8-02AB1D2FBC7D}"/>
              </a:ext>
            </a:extLst>
          </p:cNvPr>
          <p:cNvPicPr>
            <a:picLocks noChangeAspect="1"/>
          </p:cNvPicPr>
          <p:nvPr/>
        </p:nvPicPr>
        <p:blipFill>
          <a:blip r:embed="rId3"/>
          <a:stretch>
            <a:fillRect/>
          </a:stretch>
        </p:blipFill>
        <p:spPr>
          <a:xfrm rot="457305">
            <a:off x="8678543" y="1243652"/>
            <a:ext cx="1947682" cy="1889801"/>
          </a:xfrm>
          <a:prstGeom prst="rect">
            <a:avLst/>
          </a:prstGeom>
        </p:spPr>
      </p:pic>
      <p:pic>
        <p:nvPicPr>
          <p:cNvPr id="13" name="Picture 12">
            <a:extLst>
              <a:ext uri="{FF2B5EF4-FFF2-40B4-BE49-F238E27FC236}">
                <a16:creationId xmlns:a16="http://schemas.microsoft.com/office/drawing/2014/main" id="{DDCD88D4-FBCC-4590-BFA3-EC5E59438CA0}"/>
              </a:ext>
            </a:extLst>
          </p:cNvPr>
          <p:cNvPicPr>
            <a:picLocks noChangeAspect="1"/>
          </p:cNvPicPr>
          <p:nvPr/>
        </p:nvPicPr>
        <p:blipFill>
          <a:blip r:embed="rId4"/>
          <a:stretch>
            <a:fillRect/>
          </a:stretch>
        </p:blipFill>
        <p:spPr>
          <a:xfrm rot="563401">
            <a:off x="7665643" y="3528669"/>
            <a:ext cx="3492500" cy="1568450"/>
          </a:xfrm>
          <a:prstGeom prst="rect">
            <a:avLst/>
          </a:prstGeom>
        </p:spPr>
      </p:pic>
    </p:spTree>
    <p:extLst>
      <p:ext uri="{BB962C8B-B14F-4D97-AF65-F5344CB8AC3E}">
        <p14:creationId xmlns:p14="http://schemas.microsoft.com/office/powerpoint/2010/main" val="1688316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20FE57-11E0-45B8-879D-8A23F35B37AD}"/>
              </a:ext>
            </a:extLst>
          </p:cNvPr>
          <p:cNvSpPr>
            <a:spLocks noGrp="1"/>
          </p:cNvSpPr>
          <p:nvPr>
            <p:ph idx="1"/>
          </p:nvPr>
        </p:nvSpPr>
        <p:spPr>
          <a:xfrm>
            <a:off x="429967" y="1023251"/>
            <a:ext cx="6347296" cy="788100"/>
          </a:xfrm>
        </p:spPr>
        <p:txBody>
          <a:bodyPr anchor="t">
            <a:noAutofit/>
          </a:bodyPr>
          <a:lstStyle/>
          <a:p>
            <a:r>
              <a:rPr lang="en-US" sz="2000" dirty="0" smtClean="0">
                <a:solidFill>
                  <a:schemeClr val="tx1"/>
                </a:solidFill>
                <a:latin typeface="Lucida Sans"/>
              </a:rPr>
              <a:t>Scores should be </a:t>
            </a:r>
            <a:r>
              <a:rPr lang="en-US" sz="2000" b="1" dirty="0" smtClean="0">
                <a:solidFill>
                  <a:schemeClr val="tx1"/>
                </a:solidFill>
                <a:latin typeface="Lucida Sans"/>
              </a:rPr>
              <a:t>posted on the day of play </a:t>
            </a:r>
            <a:r>
              <a:rPr lang="en-US" sz="2000" dirty="0" smtClean="0">
                <a:solidFill>
                  <a:schemeClr val="tx1"/>
                </a:solidFill>
                <a:latin typeface="Lucida Sans"/>
              </a:rPr>
              <a:t>and before midnight. Posting of scores using GHIN software are possible by three different methods:</a:t>
            </a:r>
          </a:p>
          <a:p>
            <a:r>
              <a:rPr lang="en-US" sz="2000" dirty="0">
                <a:solidFill>
                  <a:schemeClr val="tx1"/>
                </a:solidFill>
                <a:latin typeface="Lucida Sans"/>
              </a:rPr>
              <a:t/>
            </a:r>
            <a:br>
              <a:rPr lang="en-US" sz="2000" dirty="0">
                <a:solidFill>
                  <a:schemeClr val="tx1"/>
                </a:solidFill>
                <a:latin typeface="Lucida Sans"/>
              </a:rPr>
            </a:br>
            <a:endParaRPr lang="en-US" sz="2000" dirty="0">
              <a:solidFill>
                <a:schemeClr val="tx1"/>
              </a:solidFill>
              <a:latin typeface="Lucida Sans"/>
            </a:endParaRPr>
          </a:p>
          <a:p>
            <a:pPr marL="457200" indent="-457200">
              <a:buAutoNum type="arabicPeriod"/>
            </a:pPr>
            <a:endParaRPr lang="en-US" sz="2000" dirty="0">
              <a:solidFill>
                <a:schemeClr val="tx1"/>
              </a:solidFill>
              <a:latin typeface="Lucida Sans"/>
            </a:endParaRPr>
          </a:p>
        </p:txBody>
      </p:sp>
      <p:sp>
        <p:nvSpPr>
          <p:cNvPr id="4" name="Title 3">
            <a:extLst>
              <a:ext uri="{FF2B5EF4-FFF2-40B4-BE49-F238E27FC236}">
                <a16:creationId xmlns:a16="http://schemas.microsoft.com/office/drawing/2014/main" id="{AB9858F2-7750-4374-831A-749FF0B0BFD9}"/>
              </a:ext>
            </a:extLst>
          </p:cNvPr>
          <p:cNvSpPr>
            <a:spLocks noGrp="1"/>
          </p:cNvSpPr>
          <p:nvPr>
            <p:ph type="title"/>
          </p:nvPr>
        </p:nvSpPr>
        <p:spPr/>
        <p:txBody>
          <a:bodyPr/>
          <a:lstStyle/>
          <a:p>
            <a:r>
              <a:rPr lang="en-US" dirty="0"/>
              <a:t>Timeframe for Submitting a Score</a:t>
            </a:r>
          </a:p>
        </p:txBody>
      </p:sp>
      <p:pic>
        <p:nvPicPr>
          <p:cNvPr id="5" name="Picture Placeholder 4">
            <a:extLst>
              <a:ext uri="{FF2B5EF4-FFF2-40B4-BE49-F238E27FC236}">
                <a16:creationId xmlns:a16="http://schemas.microsoft.com/office/drawing/2014/main" id="{E458D67F-5230-4679-B9F9-18502327D7C9}"/>
              </a:ext>
            </a:extLst>
          </p:cNvPr>
          <p:cNvPicPr>
            <a:picLocks noGrp="1" noChangeAspect="1"/>
          </p:cNvPicPr>
          <p:nvPr>
            <p:ph type="pic" sz="quarter" idx="16"/>
          </p:nvPr>
        </p:nvPicPr>
        <p:blipFill>
          <a:blip r:embed="rId3"/>
          <a:stretch>
            <a:fillRect/>
          </a:stretch>
        </p:blipFill>
        <p:spPr>
          <a:xfrm>
            <a:off x="7009891" y="632827"/>
            <a:ext cx="5029200" cy="5029200"/>
          </a:xfrm>
        </p:spPr>
      </p:pic>
      <p:sp>
        <p:nvSpPr>
          <p:cNvPr id="6" name="Content Placeholder 1">
            <a:extLst>
              <a:ext uri="{FF2B5EF4-FFF2-40B4-BE49-F238E27FC236}">
                <a16:creationId xmlns:a16="http://schemas.microsoft.com/office/drawing/2014/main" id="{2220FE57-11E0-45B8-879D-8A23F35B37AD}"/>
              </a:ext>
            </a:extLst>
          </p:cNvPr>
          <p:cNvSpPr txBox="1">
            <a:spLocks/>
          </p:cNvSpPr>
          <p:nvPr/>
        </p:nvSpPr>
        <p:spPr>
          <a:xfrm>
            <a:off x="627306" y="2083507"/>
            <a:ext cx="6149957" cy="751133"/>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0"/>
              </a:spcBef>
              <a:spcAft>
                <a:spcPts val="400"/>
              </a:spcAft>
              <a:buClrTx/>
              <a:buSzTx/>
              <a:buFont typeface="Wingdings" panose="05000000000000000000" pitchFamily="2" charset="2"/>
              <a:buChar char="Ø"/>
              <a:tabLst/>
              <a:defRPr/>
            </a:pPr>
            <a:r>
              <a:rPr kumimoji="0" lang="en-US" sz="2000" b="0" i="0" u="none" strike="noStrike" kern="1200" cap="none" spc="0" normalizeH="0" baseline="0" noProof="0" dirty="0" smtClean="0">
                <a:ln>
                  <a:noFill/>
                </a:ln>
                <a:solidFill>
                  <a:prstClr val="black"/>
                </a:solidFill>
                <a:effectLst/>
                <a:uLnTx/>
                <a:uFillTx/>
                <a:latin typeface="Lucida Sans"/>
                <a:ea typeface="+mn-ea"/>
                <a:cs typeface="+mn-cs"/>
              </a:rPr>
              <a:t>The posting kiosk installed in the golf course pro shop, clubhouse or locker room</a:t>
            </a:r>
          </a:p>
          <a:p>
            <a:pPr marL="457200" marR="0" lvl="0" indent="-457200" algn="l" defTabSz="914400" rtl="0" eaLnBrk="1" fontAlgn="auto" latinLnBrk="0" hangingPunct="1">
              <a:lnSpc>
                <a:spcPct val="90000"/>
              </a:lnSpc>
              <a:spcBef>
                <a:spcPts val="0"/>
              </a:spcBef>
              <a:spcAft>
                <a:spcPts val="4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Lucida Sans"/>
              <a:ea typeface="+mn-ea"/>
              <a:cs typeface="+mn-cs"/>
            </a:endParaRPr>
          </a:p>
        </p:txBody>
      </p:sp>
      <p:sp>
        <p:nvSpPr>
          <p:cNvPr id="7" name="Content Placeholder 1">
            <a:extLst>
              <a:ext uri="{FF2B5EF4-FFF2-40B4-BE49-F238E27FC236}">
                <a16:creationId xmlns:a16="http://schemas.microsoft.com/office/drawing/2014/main" id="{2220FE57-11E0-45B8-879D-8A23F35B37AD}"/>
              </a:ext>
            </a:extLst>
          </p:cNvPr>
          <p:cNvSpPr txBox="1">
            <a:spLocks/>
          </p:cNvSpPr>
          <p:nvPr/>
        </p:nvSpPr>
        <p:spPr>
          <a:xfrm>
            <a:off x="627306" y="2967454"/>
            <a:ext cx="6382585" cy="1332412"/>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0"/>
              </a:spcBef>
              <a:spcAft>
                <a:spcPts val="400"/>
              </a:spcAft>
              <a:buClrTx/>
              <a:buSzTx/>
              <a:buFont typeface="Wingdings" panose="05000000000000000000" pitchFamily="2" charset="2"/>
              <a:buChar char="Ø"/>
              <a:tabLst/>
              <a:defRPr/>
            </a:pPr>
            <a:r>
              <a:rPr kumimoji="0" lang="en-US" sz="2000" b="0" i="0" u="none" strike="noStrike" kern="1200" cap="none" spc="0" normalizeH="0" baseline="0" noProof="0" dirty="0" smtClean="0">
                <a:ln>
                  <a:noFill/>
                </a:ln>
                <a:solidFill>
                  <a:prstClr val="black"/>
                </a:solidFill>
                <a:effectLst/>
                <a:uLnTx/>
                <a:uFillTx/>
                <a:latin typeface="Lucida Sans"/>
                <a:ea typeface="+mn-ea"/>
                <a:cs typeface="+mn-cs"/>
              </a:rPr>
              <a:t>Using the GHIN Mobile App on a smartphone </a:t>
            </a:r>
            <a:r>
              <a:rPr kumimoji="0" lang="en-US" sz="1600" b="0" i="1" u="none" strike="noStrike" kern="1200" cap="none" spc="0" normalizeH="0" baseline="0" noProof="0" dirty="0" smtClean="0">
                <a:ln>
                  <a:noFill/>
                </a:ln>
                <a:solidFill>
                  <a:prstClr val="black">
                    <a:lumMod val="50000"/>
                    <a:lumOff val="50000"/>
                  </a:prstClr>
                </a:solidFill>
                <a:effectLst/>
                <a:uLnTx/>
                <a:uFillTx/>
                <a:latin typeface="Lucida Sans"/>
                <a:ea typeface="+mn-ea"/>
                <a:cs typeface="+mn-cs"/>
              </a:rPr>
              <a:t>(Will eventually require the user to log in with profile credentials consisting of their email address and a password (available for iPhone or Android only)</a:t>
            </a:r>
            <a:endParaRPr kumimoji="0" lang="en-US" sz="2400" b="0" i="1" u="none" strike="noStrike" kern="1200" cap="none" spc="0" normalizeH="0" baseline="0" noProof="0" dirty="0" smtClean="0">
              <a:ln>
                <a:noFill/>
              </a:ln>
              <a:solidFill>
                <a:prstClr val="black">
                  <a:lumMod val="50000"/>
                  <a:lumOff val="50000"/>
                </a:prstClr>
              </a:solidFill>
              <a:effectLst/>
              <a:uLnTx/>
              <a:uFillTx/>
              <a:latin typeface="Lucida Sans"/>
              <a:ea typeface="+mn-ea"/>
              <a:cs typeface="+mn-cs"/>
            </a:endParaRPr>
          </a:p>
          <a:p>
            <a:pPr marL="457200" marR="0" lvl="0" indent="-457200" algn="l" defTabSz="914400" rtl="0" eaLnBrk="1" fontAlgn="auto" latinLnBrk="0" hangingPunct="1">
              <a:lnSpc>
                <a:spcPct val="90000"/>
              </a:lnSpc>
              <a:spcBef>
                <a:spcPts val="0"/>
              </a:spcBef>
              <a:spcAft>
                <a:spcPts val="4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Lucida Sans"/>
              <a:ea typeface="+mn-ea"/>
              <a:cs typeface="+mn-cs"/>
            </a:endParaRPr>
          </a:p>
        </p:txBody>
      </p:sp>
      <p:sp>
        <p:nvSpPr>
          <p:cNvPr id="8" name="Content Placeholder 1">
            <a:extLst>
              <a:ext uri="{FF2B5EF4-FFF2-40B4-BE49-F238E27FC236}">
                <a16:creationId xmlns:a16="http://schemas.microsoft.com/office/drawing/2014/main" id="{2220FE57-11E0-45B8-879D-8A23F35B37AD}"/>
              </a:ext>
            </a:extLst>
          </p:cNvPr>
          <p:cNvSpPr txBox="1">
            <a:spLocks/>
          </p:cNvSpPr>
          <p:nvPr/>
        </p:nvSpPr>
        <p:spPr>
          <a:xfrm>
            <a:off x="627306" y="4299866"/>
            <a:ext cx="6465951" cy="1628491"/>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0"/>
              </a:spcBef>
              <a:spcAft>
                <a:spcPts val="400"/>
              </a:spcAft>
              <a:buClrTx/>
              <a:buSzTx/>
              <a:buFont typeface="Wingdings" panose="05000000000000000000" pitchFamily="2" charset="2"/>
              <a:buChar char="Ø"/>
              <a:tabLst/>
              <a:defRPr/>
            </a:pPr>
            <a:r>
              <a:rPr kumimoji="0" lang="en-US" sz="2000" b="0" i="0" u="none" strike="noStrike" kern="1200" cap="none" spc="0" normalizeH="0" baseline="0" noProof="0" dirty="0" smtClean="0">
                <a:ln>
                  <a:noFill/>
                </a:ln>
                <a:solidFill>
                  <a:prstClr val="black"/>
                </a:solidFill>
                <a:effectLst/>
                <a:uLnTx/>
                <a:uFillTx/>
                <a:latin typeface="Lucida Sans"/>
                <a:ea typeface="+mn-ea"/>
                <a:cs typeface="+mn-cs"/>
              </a:rPr>
              <a:t>Logging into the GHIN.com desktop dashboard on an internet connected computer, tablet or cell phone</a:t>
            </a:r>
            <a:br>
              <a:rPr kumimoji="0" lang="en-US" sz="2000" b="0" i="0" u="none" strike="noStrike" kern="1200" cap="none" spc="0" normalizeH="0" baseline="0" noProof="0" dirty="0" smtClean="0">
                <a:ln>
                  <a:noFill/>
                </a:ln>
                <a:solidFill>
                  <a:prstClr val="black"/>
                </a:solidFill>
                <a:effectLst/>
                <a:uLnTx/>
                <a:uFillTx/>
                <a:latin typeface="Lucida Sans"/>
                <a:ea typeface="+mn-ea"/>
                <a:cs typeface="+mn-cs"/>
              </a:rPr>
            </a:br>
            <a:r>
              <a:rPr kumimoji="0" lang="en-US" sz="1600" b="0" i="1" u="none" strike="noStrike" kern="1200" cap="none" spc="0" normalizeH="0" baseline="0" noProof="0" dirty="0" smtClean="0">
                <a:ln>
                  <a:noFill/>
                </a:ln>
                <a:solidFill>
                  <a:prstClr val="black">
                    <a:lumMod val="50000"/>
                    <a:lumOff val="50000"/>
                  </a:prstClr>
                </a:solidFill>
                <a:effectLst/>
                <a:uLnTx/>
                <a:uFillTx/>
                <a:latin typeface="Lucida Sans"/>
                <a:ea typeface="+mn-ea"/>
                <a:cs typeface="+mn-cs"/>
              </a:rPr>
              <a:t>(Will eventually require the user to log in with profile credentials consisting of their email address and a password)</a:t>
            </a:r>
            <a:r>
              <a:rPr kumimoji="0" lang="en-US" sz="2000" b="0" i="0" u="none" strike="noStrike" kern="1200" cap="none" spc="0" normalizeH="0" baseline="0" noProof="0" dirty="0" smtClean="0">
                <a:ln>
                  <a:noFill/>
                </a:ln>
                <a:solidFill>
                  <a:prstClr val="black">
                    <a:lumMod val="50000"/>
                    <a:lumOff val="50000"/>
                  </a:prstClr>
                </a:solidFill>
                <a:effectLst/>
                <a:uLnTx/>
                <a:uFillTx/>
                <a:latin typeface="Lucida Sans"/>
                <a:ea typeface="+mn-ea"/>
                <a:cs typeface="+mn-cs"/>
              </a:rPr>
              <a:t/>
            </a:r>
            <a:br>
              <a:rPr kumimoji="0" lang="en-US" sz="2000" b="0" i="0" u="none" strike="noStrike" kern="1200" cap="none" spc="0" normalizeH="0" baseline="0" noProof="0" dirty="0" smtClean="0">
                <a:ln>
                  <a:noFill/>
                </a:ln>
                <a:solidFill>
                  <a:prstClr val="black">
                    <a:lumMod val="50000"/>
                    <a:lumOff val="50000"/>
                  </a:prstClr>
                </a:solidFill>
                <a:effectLst/>
                <a:uLnTx/>
                <a:uFillTx/>
                <a:latin typeface="Lucida Sans"/>
                <a:ea typeface="+mn-ea"/>
                <a:cs typeface="+mn-cs"/>
              </a:rPr>
            </a:br>
            <a:endParaRPr kumimoji="0" lang="en-US" sz="2000" b="0" i="0" u="none" strike="noStrike" kern="1200" cap="none" spc="0" normalizeH="0" baseline="0" noProof="0" dirty="0" smtClean="0">
              <a:ln>
                <a:noFill/>
              </a:ln>
              <a:solidFill>
                <a:prstClr val="black">
                  <a:lumMod val="50000"/>
                  <a:lumOff val="50000"/>
                </a:prstClr>
              </a:solidFill>
              <a:effectLst/>
              <a:uLnTx/>
              <a:uFillTx/>
              <a:latin typeface="Lucida Sans"/>
              <a:ea typeface="+mn-ea"/>
              <a:cs typeface="+mn-cs"/>
            </a:endParaRPr>
          </a:p>
          <a:p>
            <a:pPr marL="457200" marR="0" lvl="0" indent="-457200" algn="l" defTabSz="914400" rtl="0" eaLnBrk="1" fontAlgn="auto" latinLnBrk="0" hangingPunct="1">
              <a:lnSpc>
                <a:spcPct val="90000"/>
              </a:lnSpc>
              <a:spcBef>
                <a:spcPts val="0"/>
              </a:spcBef>
              <a:spcAft>
                <a:spcPts val="4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Lucida Sans"/>
              <a:ea typeface="+mn-ea"/>
              <a:cs typeface="+mn-cs"/>
            </a:endParaRPr>
          </a:p>
        </p:txBody>
      </p:sp>
    </p:spTree>
    <p:extLst>
      <p:ext uri="{BB962C8B-B14F-4D97-AF65-F5344CB8AC3E}">
        <p14:creationId xmlns:p14="http://schemas.microsoft.com/office/powerpoint/2010/main" val="318752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20FE57-11E0-45B8-879D-8A23F35B37AD}"/>
              </a:ext>
            </a:extLst>
          </p:cNvPr>
          <p:cNvSpPr>
            <a:spLocks noGrp="1"/>
          </p:cNvSpPr>
          <p:nvPr>
            <p:ph idx="1"/>
          </p:nvPr>
        </p:nvSpPr>
        <p:spPr>
          <a:xfrm>
            <a:off x="627306" y="885017"/>
            <a:ext cx="6945346" cy="788100"/>
          </a:xfrm>
        </p:spPr>
        <p:txBody>
          <a:bodyPr anchor="t">
            <a:noAutofit/>
          </a:bodyPr>
          <a:lstStyle/>
          <a:p>
            <a:r>
              <a:rPr lang="en-US" sz="2000" dirty="0" smtClean="0">
                <a:solidFill>
                  <a:schemeClr val="tx1"/>
                </a:solidFill>
                <a:latin typeface="Lucida Sans"/>
              </a:rPr>
              <a:t>There are various score type designations defined in the World Handicapping System:</a:t>
            </a:r>
          </a:p>
          <a:p>
            <a:r>
              <a:rPr lang="en-US" sz="2000" dirty="0">
                <a:solidFill>
                  <a:schemeClr val="tx1"/>
                </a:solidFill>
                <a:latin typeface="Lucida Sans"/>
              </a:rPr>
              <a:t/>
            </a:r>
            <a:br>
              <a:rPr lang="en-US" sz="2000" dirty="0">
                <a:solidFill>
                  <a:schemeClr val="tx1"/>
                </a:solidFill>
                <a:latin typeface="Lucida Sans"/>
              </a:rPr>
            </a:br>
            <a:endParaRPr lang="en-US" sz="2000" dirty="0">
              <a:solidFill>
                <a:schemeClr val="tx1"/>
              </a:solidFill>
              <a:latin typeface="Lucida Sans"/>
            </a:endParaRPr>
          </a:p>
          <a:p>
            <a:pPr marL="457200" indent="-457200">
              <a:buAutoNum type="arabicPeriod"/>
            </a:pPr>
            <a:endParaRPr lang="en-US" sz="2000" dirty="0">
              <a:solidFill>
                <a:schemeClr val="tx1"/>
              </a:solidFill>
              <a:latin typeface="Lucida Sans"/>
            </a:endParaRPr>
          </a:p>
        </p:txBody>
      </p:sp>
      <p:sp>
        <p:nvSpPr>
          <p:cNvPr id="4" name="Title 3">
            <a:extLst>
              <a:ext uri="{FF2B5EF4-FFF2-40B4-BE49-F238E27FC236}">
                <a16:creationId xmlns:a16="http://schemas.microsoft.com/office/drawing/2014/main" id="{AB9858F2-7750-4374-831A-749FF0B0BFD9}"/>
              </a:ext>
            </a:extLst>
          </p:cNvPr>
          <p:cNvSpPr>
            <a:spLocks noGrp="1"/>
          </p:cNvSpPr>
          <p:nvPr>
            <p:ph type="title"/>
          </p:nvPr>
        </p:nvSpPr>
        <p:spPr/>
        <p:txBody>
          <a:bodyPr/>
          <a:lstStyle/>
          <a:p>
            <a:r>
              <a:rPr lang="en-US" dirty="0" smtClean="0"/>
              <a:t>Score Type Designations</a:t>
            </a:r>
            <a:endParaRPr lang="en-US" dirty="0"/>
          </a:p>
        </p:txBody>
      </p:sp>
      <p:pic>
        <p:nvPicPr>
          <p:cNvPr id="5" name="Picture Placeholder 4">
            <a:extLst>
              <a:ext uri="{FF2B5EF4-FFF2-40B4-BE49-F238E27FC236}">
                <a16:creationId xmlns:a16="http://schemas.microsoft.com/office/drawing/2014/main" id="{E458D67F-5230-4679-B9F9-18502327D7C9}"/>
              </a:ext>
            </a:extLst>
          </p:cNvPr>
          <p:cNvPicPr>
            <a:picLocks noGrp="1" noChangeAspect="1"/>
          </p:cNvPicPr>
          <p:nvPr>
            <p:ph type="pic" sz="quarter" idx="16"/>
          </p:nvPr>
        </p:nvPicPr>
        <p:blipFill>
          <a:blip r:embed="rId3"/>
          <a:stretch>
            <a:fillRect/>
          </a:stretch>
        </p:blipFill>
        <p:spPr>
          <a:xfrm>
            <a:off x="8066333" y="1625801"/>
            <a:ext cx="3270451" cy="3270451"/>
          </a:xfrm>
        </p:spPr>
      </p:pic>
      <p:sp>
        <p:nvSpPr>
          <p:cNvPr id="6" name="Content Placeholder 1">
            <a:extLst>
              <a:ext uri="{FF2B5EF4-FFF2-40B4-BE49-F238E27FC236}">
                <a16:creationId xmlns:a16="http://schemas.microsoft.com/office/drawing/2014/main" id="{2220FE57-11E0-45B8-879D-8A23F35B37AD}"/>
              </a:ext>
            </a:extLst>
          </p:cNvPr>
          <p:cNvSpPr txBox="1">
            <a:spLocks/>
          </p:cNvSpPr>
          <p:nvPr/>
        </p:nvSpPr>
        <p:spPr>
          <a:xfrm>
            <a:off x="627306" y="2083508"/>
            <a:ext cx="2684065"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a:solidFill>
                  <a:prstClr val="black"/>
                </a:solidFill>
                <a:latin typeface="Lucida Sans"/>
              </a:rPr>
              <a:t>H = Home </a:t>
            </a:r>
            <a:r>
              <a:rPr lang="en-US" sz="2000" dirty="0" smtClean="0">
                <a:solidFill>
                  <a:prstClr val="black"/>
                </a:solidFill>
                <a:latin typeface="Lucida Sans"/>
              </a:rPr>
              <a:t>Score</a:t>
            </a:r>
            <a:endParaRPr lang="en-US" sz="2000" dirty="0">
              <a:solidFill>
                <a:prstClr val="black"/>
              </a:solidFill>
              <a:latin typeface="Lucida Sans"/>
            </a:endParaRPr>
          </a:p>
        </p:txBody>
      </p:sp>
      <p:sp>
        <p:nvSpPr>
          <p:cNvPr id="9" name="Content Placeholder 1">
            <a:extLst>
              <a:ext uri="{FF2B5EF4-FFF2-40B4-BE49-F238E27FC236}">
                <a16:creationId xmlns:a16="http://schemas.microsoft.com/office/drawing/2014/main" id="{2220FE57-11E0-45B8-879D-8A23F35B37AD}"/>
              </a:ext>
            </a:extLst>
          </p:cNvPr>
          <p:cNvSpPr txBox="1">
            <a:spLocks/>
          </p:cNvSpPr>
          <p:nvPr/>
        </p:nvSpPr>
        <p:spPr>
          <a:xfrm>
            <a:off x="627277" y="1763233"/>
            <a:ext cx="3304023" cy="351051"/>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smtClean="0">
                <a:solidFill>
                  <a:srgbClr val="C00000"/>
                </a:solidFill>
                <a:latin typeface="Lucida Sans"/>
              </a:rPr>
              <a:t>Golfer Designations:</a:t>
            </a:r>
          </a:p>
        </p:txBody>
      </p:sp>
      <p:sp>
        <p:nvSpPr>
          <p:cNvPr id="11" name="Content Placeholder 1">
            <a:extLst>
              <a:ext uri="{FF2B5EF4-FFF2-40B4-BE49-F238E27FC236}">
                <a16:creationId xmlns:a16="http://schemas.microsoft.com/office/drawing/2014/main" id="{2220FE57-11E0-45B8-879D-8A23F35B37AD}"/>
              </a:ext>
            </a:extLst>
          </p:cNvPr>
          <p:cNvSpPr txBox="1">
            <a:spLocks/>
          </p:cNvSpPr>
          <p:nvPr/>
        </p:nvSpPr>
        <p:spPr>
          <a:xfrm>
            <a:off x="627306" y="2519992"/>
            <a:ext cx="2684065"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smtClean="0">
                <a:solidFill>
                  <a:prstClr val="black"/>
                </a:solidFill>
                <a:latin typeface="Lucida Sans"/>
              </a:rPr>
              <a:t>A </a:t>
            </a:r>
            <a:r>
              <a:rPr lang="en-US" sz="2000" dirty="0">
                <a:solidFill>
                  <a:prstClr val="black"/>
                </a:solidFill>
                <a:latin typeface="Lucida Sans"/>
              </a:rPr>
              <a:t>= </a:t>
            </a:r>
            <a:r>
              <a:rPr lang="en-US" sz="2000" dirty="0" smtClean="0">
                <a:solidFill>
                  <a:prstClr val="black"/>
                </a:solidFill>
                <a:latin typeface="Lucida Sans"/>
              </a:rPr>
              <a:t>Away Score</a:t>
            </a:r>
            <a:endParaRPr lang="en-US" sz="2000" dirty="0">
              <a:solidFill>
                <a:prstClr val="black"/>
              </a:solidFill>
              <a:latin typeface="Lucida Sans"/>
            </a:endParaRPr>
          </a:p>
        </p:txBody>
      </p:sp>
      <p:sp>
        <p:nvSpPr>
          <p:cNvPr id="12" name="Content Placeholder 1">
            <a:extLst>
              <a:ext uri="{FF2B5EF4-FFF2-40B4-BE49-F238E27FC236}">
                <a16:creationId xmlns:a16="http://schemas.microsoft.com/office/drawing/2014/main" id="{2220FE57-11E0-45B8-879D-8A23F35B37AD}"/>
              </a:ext>
            </a:extLst>
          </p:cNvPr>
          <p:cNvSpPr txBox="1">
            <a:spLocks/>
          </p:cNvSpPr>
          <p:nvPr/>
        </p:nvSpPr>
        <p:spPr>
          <a:xfrm>
            <a:off x="4622252" y="2085593"/>
            <a:ext cx="2684065"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a:solidFill>
                  <a:prstClr val="black"/>
                </a:solidFill>
                <a:latin typeface="Lucida Sans"/>
              </a:rPr>
              <a:t>H = Home </a:t>
            </a:r>
            <a:r>
              <a:rPr lang="en-US" sz="2000" dirty="0" smtClean="0">
                <a:solidFill>
                  <a:prstClr val="black"/>
                </a:solidFill>
                <a:latin typeface="Lucida Sans"/>
              </a:rPr>
              <a:t>Score</a:t>
            </a:r>
            <a:endParaRPr lang="en-US" sz="2000" dirty="0">
              <a:solidFill>
                <a:prstClr val="black"/>
              </a:solidFill>
              <a:latin typeface="Lucida Sans"/>
            </a:endParaRPr>
          </a:p>
        </p:txBody>
      </p:sp>
      <p:sp>
        <p:nvSpPr>
          <p:cNvPr id="13" name="Content Placeholder 1">
            <a:extLst>
              <a:ext uri="{FF2B5EF4-FFF2-40B4-BE49-F238E27FC236}">
                <a16:creationId xmlns:a16="http://schemas.microsoft.com/office/drawing/2014/main" id="{2220FE57-11E0-45B8-879D-8A23F35B37AD}"/>
              </a:ext>
            </a:extLst>
          </p:cNvPr>
          <p:cNvSpPr txBox="1">
            <a:spLocks/>
          </p:cNvSpPr>
          <p:nvPr/>
        </p:nvSpPr>
        <p:spPr>
          <a:xfrm>
            <a:off x="639092" y="2956475"/>
            <a:ext cx="2684065"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smtClean="0">
                <a:solidFill>
                  <a:prstClr val="black"/>
                </a:solidFill>
                <a:latin typeface="Lucida Sans"/>
              </a:rPr>
              <a:t>C </a:t>
            </a:r>
            <a:r>
              <a:rPr lang="en-US" sz="2000" dirty="0">
                <a:solidFill>
                  <a:prstClr val="black"/>
                </a:solidFill>
                <a:latin typeface="Lucida Sans"/>
              </a:rPr>
              <a:t>= </a:t>
            </a:r>
            <a:r>
              <a:rPr lang="en-US" sz="2000" dirty="0" smtClean="0">
                <a:solidFill>
                  <a:prstClr val="black"/>
                </a:solidFill>
                <a:latin typeface="Lucida Sans"/>
              </a:rPr>
              <a:t>Competition</a:t>
            </a:r>
            <a:endParaRPr lang="en-US" sz="2000" dirty="0">
              <a:solidFill>
                <a:prstClr val="black"/>
              </a:solidFill>
              <a:latin typeface="Lucida Sans"/>
            </a:endParaRPr>
          </a:p>
        </p:txBody>
      </p:sp>
      <p:sp>
        <p:nvSpPr>
          <p:cNvPr id="14" name="Content Placeholder 1">
            <a:extLst>
              <a:ext uri="{FF2B5EF4-FFF2-40B4-BE49-F238E27FC236}">
                <a16:creationId xmlns:a16="http://schemas.microsoft.com/office/drawing/2014/main" id="{2220FE57-11E0-45B8-879D-8A23F35B37AD}"/>
              </a:ext>
            </a:extLst>
          </p:cNvPr>
          <p:cNvSpPr txBox="1">
            <a:spLocks/>
          </p:cNvSpPr>
          <p:nvPr/>
        </p:nvSpPr>
        <p:spPr>
          <a:xfrm>
            <a:off x="4622252" y="2526466"/>
            <a:ext cx="2684065"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smtClean="0">
                <a:solidFill>
                  <a:prstClr val="black"/>
                </a:solidFill>
                <a:latin typeface="Lucida Sans"/>
              </a:rPr>
              <a:t>A </a:t>
            </a:r>
            <a:r>
              <a:rPr lang="en-US" sz="2000" dirty="0">
                <a:solidFill>
                  <a:prstClr val="black"/>
                </a:solidFill>
                <a:latin typeface="Lucida Sans"/>
              </a:rPr>
              <a:t>= </a:t>
            </a:r>
            <a:r>
              <a:rPr lang="en-US" sz="2000" dirty="0" smtClean="0">
                <a:solidFill>
                  <a:prstClr val="black"/>
                </a:solidFill>
                <a:latin typeface="Lucida Sans"/>
              </a:rPr>
              <a:t>Away Score</a:t>
            </a:r>
            <a:endParaRPr lang="en-US" sz="2000" dirty="0">
              <a:solidFill>
                <a:prstClr val="black"/>
              </a:solidFill>
              <a:latin typeface="Lucida Sans"/>
            </a:endParaRPr>
          </a:p>
        </p:txBody>
      </p:sp>
      <p:sp>
        <p:nvSpPr>
          <p:cNvPr id="15" name="Content Placeholder 1">
            <a:extLst>
              <a:ext uri="{FF2B5EF4-FFF2-40B4-BE49-F238E27FC236}">
                <a16:creationId xmlns:a16="http://schemas.microsoft.com/office/drawing/2014/main" id="{2220FE57-11E0-45B8-879D-8A23F35B37AD}"/>
              </a:ext>
            </a:extLst>
          </p:cNvPr>
          <p:cNvSpPr txBox="1">
            <a:spLocks/>
          </p:cNvSpPr>
          <p:nvPr/>
        </p:nvSpPr>
        <p:spPr>
          <a:xfrm>
            <a:off x="4622252" y="3408213"/>
            <a:ext cx="2980959"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smtClean="0">
                <a:solidFill>
                  <a:prstClr val="black"/>
                </a:solidFill>
                <a:latin typeface="Lucida Sans"/>
              </a:rPr>
              <a:t>P </a:t>
            </a:r>
            <a:r>
              <a:rPr lang="en-US" sz="2000" dirty="0">
                <a:solidFill>
                  <a:prstClr val="black"/>
                </a:solidFill>
                <a:latin typeface="Lucida Sans"/>
              </a:rPr>
              <a:t>= </a:t>
            </a:r>
            <a:r>
              <a:rPr lang="en-US" sz="2000" dirty="0" smtClean="0">
                <a:solidFill>
                  <a:prstClr val="black"/>
                </a:solidFill>
                <a:latin typeface="Lucida Sans"/>
              </a:rPr>
              <a:t>Penalty Score</a:t>
            </a:r>
            <a:endParaRPr lang="en-US" sz="2000" dirty="0">
              <a:solidFill>
                <a:prstClr val="black"/>
              </a:solidFill>
              <a:latin typeface="Lucida Sans"/>
            </a:endParaRPr>
          </a:p>
        </p:txBody>
      </p:sp>
      <p:sp>
        <p:nvSpPr>
          <p:cNvPr id="16" name="Content Placeholder 1">
            <a:extLst>
              <a:ext uri="{FF2B5EF4-FFF2-40B4-BE49-F238E27FC236}">
                <a16:creationId xmlns:a16="http://schemas.microsoft.com/office/drawing/2014/main" id="{2220FE57-11E0-45B8-879D-8A23F35B37AD}"/>
              </a:ext>
            </a:extLst>
          </p:cNvPr>
          <p:cNvSpPr txBox="1">
            <a:spLocks/>
          </p:cNvSpPr>
          <p:nvPr/>
        </p:nvSpPr>
        <p:spPr>
          <a:xfrm>
            <a:off x="4622252" y="2967339"/>
            <a:ext cx="2684065"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smtClean="0">
                <a:solidFill>
                  <a:prstClr val="black"/>
                </a:solidFill>
                <a:latin typeface="Lucida Sans"/>
              </a:rPr>
              <a:t>C </a:t>
            </a:r>
            <a:r>
              <a:rPr lang="en-US" sz="2000" dirty="0">
                <a:solidFill>
                  <a:prstClr val="black"/>
                </a:solidFill>
                <a:latin typeface="Lucida Sans"/>
              </a:rPr>
              <a:t>= </a:t>
            </a:r>
            <a:r>
              <a:rPr lang="en-US" sz="2000" dirty="0" smtClean="0">
                <a:solidFill>
                  <a:prstClr val="black"/>
                </a:solidFill>
                <a:latin typeface="Lucida Sans"/>
              </a:rPr>
              <a:t>Competition</a:t>
            </a:r>
            <a:endParaRPr lang="en-US" sz="2000" dirty="0">
              <a:solidFill>
                <a:prstClr val="black"/>
              </a:solidFill>
              <a:latin typeface="Lucida Sans"/>
            </a:endParaRPr>
          </a:p>
        </p:txBody>
      </p:sp>
      <p:sp>
        <p:nvSpPr>
          <p:cNvPr id="17" name="Content Placeholder 1">
            <a:extLst>
              <a:ext uri="{FF2B5EF4-FFF2-40B4-BE49-F238E27FC236}">
                <a16:creationId xmlns:a16="http://schemas.microsoft.com/office/drawing/2014/main" id="{2220FE57-11E0-45B8-879D-8A23F35B37AD}"/>
              </a:ext>
            </a:extLst>
          </p:cNvPr>
          <p:cNvSpPr txBox="1">
            <a:spLocks/>
          </p:cNvSpPr>
          <p:nvPr/>
        </p:nvSpPr>
        <p:spPr>
          <a:xfrm>
            <a:off x="705392" y="4708448"/>
            <a:ext cx="3366446"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smtClean="0">
                <a:solidFill>
                  <a:prstClr val="black"/>
                </a:solidFill>
                <a:latin typeface="Lucida Sans"/>
              </a:rPr>
              <a:t>E = Exceptional Score</a:t>
            </a:r>
            <a:endParaRPr lang="en-US" sz="2000" dirty="0">
              <a:solidFill>
                <a:prstClr val="black"/>
              </a:solidFill>
              <a:latin typeface="Lucida Sans"/>
            </a:endParaRPr>
          </a:p>
        </p:txBody>
      </p:sp>
      <p:sp>
        <p:nvSpPr>
          <p:cNvPr id="18" name="Content Placeholder 1">
            <a:extLst>
              <a:ext uri="{FF2B5EF4-FFF2-40B4-BE49-F238E27FC236}">
                <a16:creationId xmlns:a16="http://schemas.microsoft.com/office/drawing/2014/main" id="{2220FE57-11E0-45B8-879D-8A23F35B37AD}"/>
              </a:ext>
            </a:extLst>
          </p:cNvPr>
          <p:cNvSpPr txBox="1">
            <a:spLocks/>
          </p:cNvSpPr>
          <p:nvPr/>
        </p:nvSpPr>
        <p:spPr>
          <a:xfrm>
            <a:off x="691541" y="4315084"/>
            <a:ext cx="3366446" cy="375608"/>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Wingdings" panose="05000000000000000000" pitchFamily="2" charset="2"/>
              <a:buChar char="Ø"/>
              <a:defRPr/>
            </a:pPr>
            <a:r>
              <a:rPr lang="en-US" sz="2000" dirty="0" smtClean="0">
                <a:solidFill>
                  <a:prstClr val="black"/>
                </a:solidFill>
                <a:latin typeface="Lucida Sans"/>
              </a:rPr>
              <a:t>N = Combined Score</a:t>
            </a:r>
            <a:endParaRPr lang="en-US" sz="2000" dirty="0">
              <a:solidFill>
                <a:prstClr val="black"/>
              </a:solidFill>
              <a:latin typeface="Lucida Sans"/>
            </a:endParaRPr>
          </a:p>
        </p:txBody>
      </p:sp>
      <p:sp>
        <p:nvSpPr>
          <p:cNvPr id="19" name="Content Placeholder 1">
            <a:extLst>
              <a:ext uri="{FF2B5EF4-FFF2-40B4-BE49-F238E27FC236}">
                <a16:creationId xmlns:a16="http://schemas.microsoft.com/office/drawing/2014/main" id="{2220FE57-11E0-45B8-879D-8A23F35B37AD}"/>
              </a:ext>
            </a:extLst>
          </p:cNvPr>
          <p:cNvSpPr txBox="1">
            <a:spLocks/>
          </p:cNvSpPr>
          <p:nvPr/>
        </p:nvSpPr>
        <p:spPr>
          <a:xfrm>
            <a:off x="4622252" y="1763233"/>
            <a:ext cx="3304023" cy="351051"/>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smtClean="0">
                <a:solidFill>
                  <a:srgbClr val="C00000"/>
                </a:solidFill>
                <a:latin typeface="Lucida Sans"/>
              </a:rPr>
              <a:t>Club Designations:</a:t>
            </a:r>
          </a:p>
        </p:txBody>
      </p:sp>
      <p:sp>
        <p:nvSpPr>
          <p:cNvPr id="20" name="Content Placeholder 1">
            <a:extLst>
              <a:ext uri="{FF2B5EF4-FFF2-40B4-BE49-F238E27FC236}">
                <a16:creationId xmlns:a16="http://schemas.microsoft.com/office/drawing/2014/main" id="{2220FE57-11E0-45B8-879D-8A23F35B37AD}"/>
              </a:ext>
            </a:extLst>
          </p:cNvPr>
          <p:cNvSpPr txBox="1">
            <a:spLocks/>
          </p:cNvSpPr>
          <p:nvPr/>
        </p:nvSpPr>
        <p:spPr>
          <a:xfrm>
            <a:off x="701464" y="3925394"/>
            <a:ext cx="3304023" cy="351051"/>
          </a:xfrm>
          <a:prstGeom prst="rect">
            <a:avLst/>
          </a:prstGeom>
        </p:spPr>
        <p:txBody>
          <a:bodyPr anchor="t">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smtClean="0">
                <a:solidFill>
                  <a:srgbClr val="C00000"/>
                </a:solidFill>
                <a:latin typeface="Lucida Sans"/>
              </a:rPr>
              <a:t>System Designations:</a:t>
            </a:r>
          </a:p>
        </p:txBody>
      </p:sp>
    </p:spTree>
    <p:extLst>
      <p:ext uri="{BB962C8B-B14F-4D97-AF65-F5344CB8AC3E}">
        <p14:creationId xmlns:p14="http://schemas.microsoft.com/office/powerpoint/2010/main" val="10063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13" grpId="0"/>
      <p:bldP spid="14" grpId="0"/>
      <p:bldP spid="15" grpId="0"/>
      <p:bldP spid="16" grpId="0"/>
      <p:bldP spid="17" grpId="0"/>
      <p:bldP spid="18"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C94261-B3F2-40AF-AB67-D1036F51F18F}"/>
              </a:ext>
            </a:extLst>
          </p:cNvPr>
          <p:cNvSpPr txBox="1"/>
          <p:nvPr/>
        </p:nvSpPr>
        <p:spPr>
          <a:xfrm>
            <a:off x="281797" y="280629"/>
            <a:ext cx="1162840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87"/>
                </a:solidFill>
                <a:effectLst/>
                <a:uLnTx/>
                <a:uFillTx/>
                <a:latin typeface="Lucida Sans"/>
                <a:ea typeface="+mn-ea"/>
                <a:cs typeface="+mn-cs"/>
              </a:rPr>
              <a:t>Treatment of 9-Hole </a:t>
            </a:r>
            <a:r>
              <a:rPr kumimoji="0" lang="en-US" sz="2800" b="0" i="0" u="none" strike="noStrike" kern="1200" cap="none" spc="0" normalizeH="0" baseline="0" noProof="0" dirty="0" smtClean="0">
                <a:ln>
                  <a:noFill/>
                </a:ln>
                <a:solidFill>
                  <a:srgbClr val="004987"/>
                </a:solidFill>
                <a:effectLst/>
                <a:uLnTx/>
                <a:uFillTx/>
                <a:latin typeface="Lucida Sans"/>
                <a:ea typeface="+mn-ea"/>
                <a:cs typeface="+mn-cs"/>
              </a:rPr>
              <a:t>Scores</a:t>
            </a:r>
            <a:endParaRPr kumimoji="0" lang="en-US" sz="2800" b="0" i="0" u="none" strike="noStrike" kern="1200" cap="none" spc="0" normalizeH="0" baseline="0" noProof="0" dirty="0">
              <a:ln>
                <a:noFill/>
              </a:ln>
              <a:solidFill>
                <a:prstClr val="black"/>
              </a:solidFill>
              <a:effectLst/>
              <a:uLnTx/>
              <a:uFillTx/>
              <a:latin typeface="Lucida Sans"/>
              <a:ea typeface="+mn-ea"/>
              <a:cs typeface="+mn-cs"/>
            </a:endParaRPr>
          </a:p>
        </p:txBody>
      </p:sp>
      <p:sp>
        <p:nvSpPr>
          <p:cNvPr id="4" name="TextBox 3">
            <a:extLst>
              <a:ext uri="{FF2B5EF4-FFF2-40B4-BE49-F238E27FC236}">
                <a16:creationId xmlns:a16="http://schemas.microsoft.com/office/drawing/2014/main" id="{5138B01E-E60D-484A-9334-F9B6856DDF51}"/>
              </a:ext>
            </a:extLst>
          </p:cNvPr>
          <p:cNvSpPr txBox="1"/>
          <p:nvPr/>
        </p:nvSpPr>
        <p:spPr>
          <a:xfrm>
            <a:off x="416530" y="1253277"/>
            <a:ext cx="6694484"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Lucida Sans"/>
                <a:ea typeface="+mn-ea"/>
                <a:cs typeface="Arial"/>
              </a:rPr>
              <a:t>9-hole scores are acceptable for posting when played on a rated 9-hole course</a:t>
            </a:r>
          </a:p>
        </p:txBody>
      </p:sp>
      <p:sp>
        <p:nvSpPr>
          <p:cNvPr id="8" name="Rectangle 7">
            <a:extLst>
              <a:ext uri="{FF2B5EF4-FFF2-40B4-BE49-F238E27FC236}">
                <a16:creationId xmlns:a16="http://schemas.microsoft.com/office/drawing/2014/main" id="{EBCD1656-A8AE-4F89-B2DB-20394C337FB1}"/>
              </a:ext>
            </a:extLst>
          </p:cNvPr>
          <p:cNvSpPr/>
          <p:nvPr/>
        </p:nvSpPr>
        <p:spPr>
          <a:xfrm>
            <a:off x="7639879" y="2151727"/>
            <a:ext cx="3472070" cy="2031325"/>
          </a:xfrm>
          <a:prstGeom prst="rect">
            <a:avLst/>
          </a:prstGeom>
          <a:solidFill>
            <a:schemeClr val="bg1">
              <a:lumMod val="85000"/>
            </a:schemeClr>
          </a:solidFill>
          <a:ln w="28575">
            <a:solidFill>
              <a:schemeClr val="tx1"/>
            </a:solid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prstClr val="black"/>
                  </a:solidFill>
                  <a:prstDash val="solid"/>
                </a:ln>
                <a:solidFill>
                  <a:srgbClr val="5B9BD5">
                    <a:lumMod val="75000"/>
                  </a:srgbClr>
                </a:solidFill>
                <a:effectLst>
                  <a:glow rad="101600">
                    <a:srgbClr val="FFC000">
                      <a:satMod val="175000"/>
                      <a:alpha val="40000"/>
                    </a:srgbClr>
                  </a:glow>
                  <a:outerShdw dist="38100" dir="2700000" algn="tl" rotWithShape="0">
                    <a:srgbClr val="ED7D31"/>
                  </a:outerShdw>
                </a:effectLst>
                <a:uLnTx/>
                <a:uFillTx/>
                <a:latin typeface="Lucida Sans" panose="020B0602030504020204" pitchFamily="34" charset="0"/>
                <a:ea typeface="+mn-ea"/>
                <a:cs typeface="+mn-cs"/>
              </a:rPr>
              <a:t>9 + 9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prstClr val="black"/>
                  </a:solidFill>
                  <a:prstDash val="solid"/>
                </a:ln>
                <a:solidFill>
                  <a:srgbClr val="70AD47"/>
                </a:solidFill>
                <a:effectLst>
                  <a:glow rad="101600">
                    <a:srgbClr val="FFC000">
                      <a:satMod val="175000"/>
                      <a:alpha val="40000"/>
                    </a:srgbClr>
                  </a:glow>
                  <a:outerShdw dist="38100" dir="2700000" algn="tl" rotWithShape="0">
                    <a:srgbClr val="ED7D31"/>
                  </a:outerShdw>
                </a:effectLst>
                <a:uLnTx/>
                <a:uFillTx/>
                <a:latin typeface="Lucida Sans" panose="020B0602030504020204" pitchFamily="34" charset="0"/>
                <a:ea typeface="+mn-ea"/>
                <a:cs typeface="+mn-cs"/>
              </a:rPr>
              <a:t>18</a:t>
            </a:r>
          </a:p>
        </p:txBody>
      </p:sp>
      <p:sp>
        <p:nvSpPr>
          <p:cNvPr id="5" name="TextBox 4">
            <a:extLst>
              <a:ext uri="{FF2B5EF4-FFF2-40B4-BE49-F238E27FC236}">
                <a16:creationId xmlns:a16="http://schemas.microsoft.com/office/drawing/2014/main" id="{5138B01E-E60D-484A-9334-F9B6856DDF51}"/>
              </a:ext>
            </a:extLst>
          </p:cNvPr>
          <p:cNvSpPr txBox="1"/>
          <p:nvPr/>
        </p:nvSpPr>
        <p:spPr>
          <a:xfrm>
            <a:off x="416530" y="2151727"/>
            <a:ext cx="6694484"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Lucida Sans"/>
                <a:ea typeface="+mn-ea"/>
                <a:cs typeface="Arial"/>
              </a:rPr>
              <a:t>Two </a:t>
            </a:r>
            <a:r>
              <a:rPr kumimoji="0" lang="en-US" sz="2000" b="0" i="0" u="none" strike="noStrike" kern="1200" cap="none" spc="0" normalizeH="0" baseline="0" noProof="0" dirty="0">
                <a:ln>
                  <a:noFill/>
                </a:ln>
                <a:solidFill>
                  <a:prstClr val="black"/>
                </a:solidFill>
                <a:effectLst/>
                <a:uLnTx/>
                <a:uFillTx/>
                <a:latin typeface="Lucida Sans"/>
                <a:ea typeface="+mn-ea"/>
                <a:cs typeface="Arial"/>
              </a:rPr>
              <a:t>9-hole scores </a:t>
            </a:r>
            <a:r>
              <a:rPr kumimoji="0" lang="en-US" sz="2000" b="0" i="0" u="none" strike="noStrike" kern="1200" cap="none" spc="0" normalizeH="0" baseline="0" noProof="0" dirty="0" smtClean="0">
                <a:ln>
                  <a:noFill/>
                </a:ln>
                <a:solidFill>
                  <a:prstClr val="black"/>
                </a:solidFill>
                <a:effectLst/>
                <a:uLnTx/>
                <a:uFillTx/>
                <a:latin typeface="Lucida Sans"/>
                <a:ea typeface="+mn-ea"/>
                <a:cs typeface="Arial"/>
              </a:rPr>
              <a:t>are combined to </a:t>
            </a:r>
            <a:r>
              <a:rPr kumimoji="0" lang="en-US" sz="2000" b="0" i="0" u="none" strike="noStrike" kern="1200" cap="none" spc="0" normalizeH="0" baseline="0" noProof="0" dirty="0">
                <a:ln>
                  <a:noFill/>
                </a:ln>
                <a:solidFill>
                  <a:prstClr val="black"/>
                </a:solidFill>
                <a:effectLst/>
                <a:uLnTx/>
                <a:uFillTx/>
                <a:latin typeface="Lucida Sans"/>
                <a:ea typeface="+mn-ea"/>
                <a:cs typeface="Arial"/>
              </a:rPr>
              <a:t>create an 18-hole </a:t>
            </a:r>
            <a:r>
              <a:rPr kumimoji="0" lang="en-US" sz="2000" b="0" i="1" u="none" strike="noStrike" kern="1200" cap="none" spc="0" normalizeH="0" baseline="0" noProof="0" dirty="0">
                <a:ln>
                  <a:noFill/>
                </a:ln>
                <a:solidFill>
                  <a:prstClr val="black"/>
                </a:solidFill>
                <a:effectLst/>
                <a:uLnTx/>
                <a:uFillTx/>
                <a:latin typeface="Lucida Sans"/>
                <a:ea typeface="+mn-ea"/>
                <a:cs typeface="Arial"/>
              </a:rPr>
              <a:t>score differential</a:t>
            </a:r>
            <a:r>
              <a:rPr kumimoji="0" lang="en-US" sz="2000" b="0" i="0" u="none" strike="noStrike" kern="1200" cap="none" spc="0" normalizeH="0" baseline="0" noProof="0" dirty="0" smtClean="0">
                <a:ln>
                  <a:noFill/>
                </a:ln>
                <a:solidFill>
                  <a:prstClr val="black"/>
                </a:solidFill>
                <a:effectLst/>
                <a:uLnTx/>
                <a:uFillTx/>
                <a:latin typeface="Lucida Sans"/>
                <a:ea typeface="+mn-ea"/>
                <a:cs typeface="Arial"/>
              </a:rPr>
              <a:t>.</a:t>
            </a:r>
          </a:p>
        </p:txBody>
      </p:sp>
      <p:sp>
        <p:nvSpPr>
          <p:cNvPr id="6" name="TextBox 5">
            <a:extLst>
              <a:ext uri="{FF2B5EF4-FFF2-40B4-BE49-F238E27FC236}">
                <a16:creationId xmlns:a16="http://schemas.microsoft.com/office/drawing/2014/main" id="{5138B01E-E60D-484A-9334-F9B6856DDF51}"/>
              </a:ext>
            </a:extLst>
          </p:cNvPr>
          <p:cNvSpPr txBox="1"/>
          <p:nvPr/>
        </p:nvSpPr>
        <p:spPr>
          <a:xfrm>
            <a:off x="416530" y="3050177"/>
            <a:ext cx="6694484"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Lucida Sans"/>
                <a:ea typeface="+mn-ea"/>
                <a:cs typeface="Arial"/>
              </a:rPr>
              <a:t>The</a:t>
            </a:r>
            <a:r>
              <a:rPr kumimoji="0" lang="en-US" sz="2000" b="0" i="0" u="none" strike="noStrike" kern="1200" cap="none" spc="0" normalizeH="0" noProof="0" dirty="0" smtClean="0">
                <a:ln>
                  <a:noFill/>
                </a:ln>
                <a:solidFill>
                  <a:prstClr val="black"/>
                </a:solidFill>
                <a:effectLst/>
                <a:uLnTx/>
                <a:uFillTx/>
                <a:latin typeface="Lucida Sans"/>
                <a:ea typeface="+mn-ea"/>
                <a:cs typeface="Arial"/>
              </a:rPr>
              <a:t> combined score will be denoted by the letter </a:t>
            </a:r>
            <a:r>
              <a:rPr kumimoji="0" lang="en-US" sz="2000" b="1" i="0" u="none" strike="noStrike" kern="1200" cap="none" spc="0" normalizeH="0" noProof="0" dirty="0" smtClean="0">
                <a:ln>
                  <a:noFill/>
                </a:ln>
                <a:solidFill>
                  <a:prstClr val="black"/>
                </a:solidFill>
                <a:effectLst/>
                <a:uLnTx/>
                <a:uFillTx/>
                <a:latin typeface="Lucida Sans"/>
                <a:ea typeface="+mn-ea"/>
                <a:cs typeface="Arial"/>
              </a:rPr>
              <a:t>N</a:t>
            </a:r>
            <a:endParaRPr kumimoji="0" lang="en-US" sz="2000" b="1" i="0" u="none" strike="noStrike" kern="1200" cap="none" spc="0" normalizeH="0" baseline="0" noProof="0" dirty="0">
              <a:ln>
                <a:noFill/>
              </a:ln>
              <a:solidFill>
                <a:prstClr val="black"/>
              </a:solidFill>
              <a:effectLst/>
              <a:uLnTx/>
              <a:uFillTx/>
              <a:latin typeface="Lucida Sans"/>
              <a:ea typeface="+mn-ea"/>
              <a:cs typeface="Arial"/>
            </a:endParaRPr>
          </a:p>
        </p:txBody>
      </p:sp>
      <p:sp>
        <p:nvSpPr>
          <p:cNvPr id="7" name="TextBox 6">
            <a:extLst>
              <a:ext uri="{FF2B5EF4-FFF2-40B4-BE49-F238E27FC236}">
                <a16:creationId xmlns:a16="http://schemas.microsoft.com/office/drawing/2014/main" id="{5138B01E-E60D-484A-9334-F9B6856DDF51}"/>
              </a:ext>
            </a:extLst>
          </p:cNvPr>
          <p:cNvSpPr txBox="1"/>
          <p:nvPr/>
        </p:nvSpPr>
        <p:spPr>
          <a:xfrm>
            <a:off x="416530" y="3640851"/>
            <a:ext cx="6694484" cy="16312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prstClr val="black"/>
                </a:solidFill>
                <a:latin typeface="Lucida Sans"/>
                <a:cs typeface="Arial"/>
              </a:rPr>
              <a:t>If only one 9-hole score differential is present in a player’s record, it will be displayed at the bottom of their scoring history. But, it will not be included in the Handicap Index until it is combined with a second 9-hole score.</a:t>
            </a:r>
            <a:endParaRPr kumimoji="0" lang="en-US" sz="2000" b="0" i="0" u="none" strike="noStrike" kern="1200" cap="none" spc="0" normalizeH="0" baseline="0" noProof="0" dirty="0">
              <a:ln>
                <a:noFill/>
              </a:ln>
              <a:solidFill>
                <a:prstClr val="black"/>
              </a:solidFill>
              <a:effectLst/>
              <a:uLnTx/>
              <a:uFillTx/>
              <a:latin typeface="Lucida Sans"/>
              <a:ea typeface="+mn-ea"/>
              <a:cs typeface="Arial"/>
            </a:endParaRPr>
          </a:p>
        </p:txBody>
      </p:sp>
    </p:spTree>
    <p:extLst>
      <p:ext uri="{BB962C8B-B14F-4D97-AF65-F5344CB8AC3E}">
        <p14:creationId xmlns:p14="http://schemas.microsoft.com/office/powerpoint/2010/main" val="108732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2893C4-9AF2-4ADE-82CB-886131498A7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83987">
            <a:off x="6484922" y="518936"/>
            <a:ext cx="5029200" cy="5029200"/>
          </a:xfrm>
          <a:prstGeom prst="rect">
            <a:avLst/>
          </a:prstGeom>
        </p:spPr>
      </p:pic>
      <p:sp>
        <p:nvSpPr>
          <p:cNvPr id="2" name="Content Placeholder 1">
            <a:extLst>
              <a:ext uri="{FF2B5EF4-FFF2-40B4-BE49-F238E27FC236}">
                <a16:creationId xmlns:a16="http://schemas.microsoft.com/office/drawing/2014/main" id="{D150452A-76D2-4976-B43D-A93BA9509DED}"/>
              </a:ext>
            </a:extLst>
          </p:cNvPr>
          <p:cNvSpPr>
            <a:spLocks noGrp="1"/>
          </p:cNvSpPr>
          <p:nvPr>
            <p:ph idx="1"/>
          </p:nvPr>
        </p:nvSpPr>
        <p:spPr>
          <a:xfrm>
            <a:off x="804291" y="1383681"/>
            <a:ext cx="6357796" cy="3059703"/>
          </a:xfrm>
        </p:spPr>
        <p:txBody>
          <a:bodyPr anchor="t">
            <a:noAutofit/>
          </a:bodyPr>
          <a:lstStyle/>
          <a:p>
            <a:r>
              <a:rPr lang="en-US" sz="2000" dirty="0">
                <a:solidFill>
                  <a:schemeClr val="tx1"/>
                </a:solidFill>
                <a:latin typeface="Lucida Sans"/>
              </a:rPr>
              <a:t>For a 9-hole score to be acceptable for handicap purposes, a minimum of 7 holes must be played. </a:t>
            </a:r>
            <a:endParaRPr lang="en-US" sz="2000" dirty="0">
              <a:solidFill>
                <a:schemeClr val="tx1"/>
              </a:solidFill>
            </a:endParaRPr>
          </a:p>
          <a:p>
            <a:endParaRPr lang="en-US" sz="2000" dirty="0">
              <a:solidFill>
                <a:schemeClr val="tx1"/>
              </a:solidFill>
            </a:endParaRPr>
          </a:p>
          <a:p>
            <a:r>
              <a:rPr lang="en-US" sz="2000" dirty="0">
                <a:solidFill>
                  <a:schemeClr val="tx1"/>
                </a:solidFill>
                <a:latin typeface="Lucida Sans"/>
              </a:rPr>
              <a:t>If a player plays 7 or 8 holes</a:t>
            </a:r>
            <a:r>
              <a:rPr lang="en-US" sz="2000" i="1" dirty="0">
                <a:solidFill>
                  <a:schemeClr val="tx1"/>
                </a:solidFill>
                <a:latin typeface="Lucida Sans"/>
              </a:rPr>
              <a:t>, </a:t>
            </a:r>
            <a:r>
              <a:rPr lang="en-US" sz="2000" dirty="0">
                <a:solidFill>
                  <a:schemeClr val="tx1"/>
                </a:solidFill>
                <a:latin typeface="Lucida Sans"/>
              </a:rPr>
              <a:t>a 9-hole score will be produced by adding a score of Net Par for the remaining hole(s).</a:t>
            </a:r>
          </a:p>
          <a:p>
            <a:endParaRPr lang="en-US" sz="2000" dirty="0">
              <a:solidFill>
                <a:schemeClr val="tx1"/>
              </a:solidFill>
            </a:endParaRPr>
          </a:p>
          <a:p>
            <a:r>
              <a:rPr lang="en-US" sz="2000" dirty="0">
                <a:solidFill>
                  <a:schemeClr val="tx1"/>
                </a:solidFill>
                <a:latin typeface="Lucida Sans"/>
              </a:rPr>
              <a:t>This 9-hole score must then be combined with another 9-hole score to produce an 18-hole score differential.</a:t>
            </a:r>
          </a:p>
        </p:txBody>
      </p:sp>
      <p:sp>
        <p:nvSpPr>
          <p:cNvPr id="4" name="Title 3">
            <a:extLst>
              <a:ext uri="{FF2B5EF4-FFF2-40B4-BE49-F238E27FC236}">
                <a16:creationId xmlns:a16="http://schemas.microsoft.com/office/drawing/2014/main" id="{E7437ACB-1E02-4808-B010-9E97E6E5FBAF}"/>
              </a:ext>
            </a:extLst>
          </p:cNvPr>
          <p:cNvSpPr>
            <a:spLocks noGrp="1"/>
          </p:cNvSpPr>
          <p:nvPr>
            <p:ph type="title"/>
          </p:nvPr>
        </p:nvSpPr>
        <p:spPr>
          <a:xfrm>
            <a:off x="0" y="8692"/>
            <a:ext cx="12192000" cy="914400"/>
          </a:xfrm>
        </p:spPr>
        <p:txBody>
          <a:bodyPr/>
          <a:lstStyle/>
          <a:p>
            <a:r>
              <a:rPr lang="en-US"/>
              <a:t>Fewer than 9 Holes Played</a:t>
            </a:r>
          </a:p>
        </p:txBody>
      </p:sp>
      <p:sp>
        <p:nvSpPr>
          <p:cNvPr id="5" name="TextBox 4">
            <a:extLst>
              <a:ext uri="{FF2B5EF4-FFF2-40B4-BE49-F238E27FC236}">
                <a16:creationId xmlns:a16="http://schemas.microsoft.com/office/drawing/2014/main" id="{B73E32C2-48D4-4AD4-8250-56D0B8EF7D45}"/>
              </a:ext>
            </a:extLst>
          </p:cNvPr>
          <p:cNvSpPr txBox="1"/>
          <p:nvPr/>
        </p:nvSpPr>
        <p:spPr>
          <a:xfrm rot="1140000">
            <a:off x="9077343" y="1592310"/>
            <a:ext cx="1394934" cy="6771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300" normalizeH="0" baseline="0" noProof="0" dirty="0" smtClean="0">
                <a:ln>
                  <a:noFill/>
                </a:ln>
                <a:solidFill>
                  <a:prstClr val="white"/>
                </a:solidFill>
                <a:effectLst/>
                <a:uLnTx/>
                <a:uFillTx/>
                <a:latin typeface="Lucida Sans" panose="020B0602030504020204" pitchFamily="34" charset="0"/>
                <a:ea typeface="+mn-ea"/>
                <a:cs typeface="+mn-cs"/>
              </a:rPr>
              <a:t>8 to 9</a:t>
            </a:r>
            <a:endParaRPr kumimoji="0" lang="en-US" sz="3800" b="1" i="0" u="none" strike="noStrike" kern="1200" cap="none" spc="-300" normalizeH="0" baseline="0" noProof="0" dirty="0">
              <a:ln>
                <a:noFill/>
              </a:ln>
              <a:solidFill>
                <a:prstClr val="white"/>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94574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2893C4-9AF2-4ADE-82CB-886131498A7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83987">
            <a:off x="6484922" y="518936"/>
            <a:ext cx="5029200" cy="5029200"/>
          </a:xfrm>
          <a:prstGeom prst="rect">
            <a:avLst/>
          </a:prstGeom>
        </p:spPr>
      </p:pic>
      <p:sp>
        <p:nvSpPr>
          <p:cNvPr id="2" name="Content Placeholder 1">
            <a:extLst>
              <a:ext uri="{FF2B5EF4-FFF2-40B4-BE49-F238E27FC236}">
                <a16:creationId xmlns:a16="http://schemas.microsoft.com/office/drawing/2014/main" id="{D150452A-76D2-4976-B43D-A93BA9509DED}"/>
              </a:ext>
            </a:extLst>
          </p:cNvPr>
          <p:cNvSpPr>
            <a:spLocks noGrp="1"/>
          </p:cNvSpPr>
          <p:nvPr>
            <p:ph idx="1"/>
          </p:nvPr>
        </p:nvSpPr>
        <p:spPr>
          <a:xfrm>
            <a:off x="647537" y="1395223"/>
            <a:ext cx="6357796" cy="3508875"/>
          </a:xfrm>
        </p:spPr>
        <p:txBody>
          <a:bodyPr anchor="t">
            <a:noAutofit/>
          </a:bodyPr>
          <a:lstStyle/>
          <a:p>
            <a:r>
              <a:rPr lang="en-US" sz="2000" dirty="0">
                <a:solidFill>
                  <a:schemeClr val="tx1"/>
                </a:solidFill>
                <a:latin typeface="Lucida Sans"/>
              </a:rPr>
              <a:t>For a </a:t>
            </a:r>
            <a:r>
              <a:rPr lang="en-US" sz="2000" dirty="0" smtClean="0">
                <a:solidFill>
                  <a:schemeClr val="tx1"/>
                </a:solidFill>
                <a:latin typeface="Lucida Sans"/>
              </a:rPr>
              <a:t>18-hole </a:t>
            </a:r>
            <a:r>
              <a:rPr lang="en-US" sz="2000" dirty="0">
                <a:solidFill>
                  <a:schemeClr val="tx1"/>
                </a:solidFill>
                <a:latin typeface="Lucida Sans"/>
              </a:rPr>
              <a:t>score to be acceptable for handicap purposes, a minimum of </a:t>
            </a:r>
            <a:r>
              <a:rPr lang="en-US" sz="2000" dirty="0" smtClean="0">
                <a:solidFill>
                  <a:schemeClr val="tx1"/>
                </a:solidFill>
                <a:latin typeface="Lucida Sans"/>
              </a:rPr>
              <a:t>14 </a:t>
            </a:r>
            <a:r>
              <a:rPr lang="en-US" sz="2000" dirty="0">
                <a:solidFill>
                  <a:schemeClr val="tx1"/>
                </a:solidFill>
                <a:latin typeface="Lucida Sans"/>
              </a:rPr>
              <a:t>holes must be played. </a:t>
            </a:r>
            <a:endParaRPr lang="en-US" sz="2000" dirty="0">
              <a:solidFill>
                <a:schemeClr val="tx1"/>
              </a:solidFill>
            </a:endParaRPr>
          </a:p>
          <a:p>
            <a:endParaRPr lang="en-US" sz="2000" dirty="0">
              <a:solidFill>
                <a:schemeClr val="tx1"/>
              </a:solidFill>
            </a:endParaRPr>
          </a:p>
          <a:p>
            <a:r>
              <a:rPr lang="en-US" sz="2000" dirty="0">
                <a:solidFill>
                  <a:schemeClr val="tx1"/>
                </a:solidFill>
                <a:latin typeface="Lucida Sans"/>
              </a:rPr>
              <a:t>If a player plays </a:t>
            </a:r>
            <a:r>
              <a:rPr lang="en-US" sz="2000" dirty="0" smtClean="0">
                <a:solidFill>
                  <a:schemeClr val="tx1"/>
                </a:solidFill>
                <a:latin typeface="Lucida Sans"/>
              </a:rPr>
              <a:t>14 or more holes</a:t>
            </a:r>
            <a:r>
              <a:rPr lang="en-US" sz="2000" i="1" dirty="0">
                <a:solidFill>
                  <a:schemeClr val="tx1"/>
                </a:solidFill>
                <a:latin typeface="Lucida Sans"/>
              </a:rPr>
              <a:t>, </a:t>
            </a:r>
            <a:r>
              <a:rPr lang="en-US" sz="2000" dirty="0" smtClean="0">
                <a:solidFill>
                  <a:schemeClr val="tx1"/>
                </a:solidFill>
                <a:latin typeface="Lucida Sans"/>
              </a:rPr>
              <a:t>an 18-hole </a:t>
            </a:r>
            <a:r>
              <a:rPr lang="en-US" sz="2000" dirty="0">
                <a:solidFill>
                  <a:schemeClr val="tx1"/>
                </a:solidFill>
                <a:latin typeface="Lucida Sans"/>
              </a:rPr>
              <a:t>score will be produced by adding a score of Net Par for the remaining hole(s).</a:t>
            </a:r>
          </a:p>
          <a:p>
            <a:endParaRPr lang="en-US" sz="2000" dirty="0">
              <a:solidFill>
                <a:schemeClr val="tx1"/>
              </a:solidFill>
            </a:endParaRPr>
          </a:p>
          <a:p>
            <a:r>
              <a:rPr lang="en-US" sz="2000" dirty="0" smtClean="0">
                <a:solidFill>
                  <a:schemeClr val="tx1"/>
                </a:solidFill>
                <a:latin typeface="Lucida Sans"/>
              </a:rPr>
              <a:t>If a player plays 10 to 13 holes, the player will record a 9-hole score only counting holes 1 thru 9 as their score, ignoring scores from holes 10 thru 13.</a:t>
            </a:r>
            <a:endParaRPr lang="en-US" sz="2000" dirty="0">
              <a:solidFill>
                <a:schemeClr val="tx1"/>
              </a:solidFill>
              <a:latin typeface="Lucida Sans"/>
            </a:endParaRPr>
          </a:p>
        </p:txBody>
      </p:sp>
      <p:sp>
        <p:nvSpPr>
          <p:cNvPr id="4" name="Title 3">
            <a:extLst>
              <a:ext uri="{FF2B5EF4-FFF2-40B4-BE49-F238E27FC236}">
                <a16:creationId xmlns:a16="http://schemas.microsoft.com/office/drawing/2014/main" id="{E7437ACB-1E02-4808-B010-9E97E6E5FBAF}"/>
              </a:ext>
            </a:extLst>
          </p:cNvPr>
          <p:cNvSpPr>
            <a:spLocks noGrp="1"/>
          </p:cNvSpPr>
          <p:nvPr>
            <p:ph type="title"/>
          </p:nvPr>
        </p:nvSpPr>
        <p:spPr>
          <a:xfrm>
            <a:off x="0" y="8692"/>
            <a:ext cx="12192000" cy="914400"/>
          </a:xfrm>
        </p:spPr>
        <p:txBody>
          <a:bodyPr/>
          <a:lstStyle/>
          <a:p>
            <a:r>
              <a:rPr lang="en-US" dirty="0"/>
              <a:t>Fewer than </a:t>
            </a:r>
            <a:r>
              <a:rPr lang="en-US" dirty="0" smtClean="0"/>
              <a:t>18 </a:t>
            </a:r>
            <a:r>
              <a:rPr lang="en-US" dirty="0"/>
              <a:t>Holes Played</a:t>
            </a:r>
          </a:p>
        </p:txBody>
      </p:sp>
      <p:sp>
        <p:nvSpPr>
          <p:cNvPr id="5" name="TextBox 4">
            <a:extLst>
              <a:ext uri="{FF2B5EF4-FFF2-40B4-BE49-F238E27FC236}">
                <a16:creationId xmlns:a16="http://schemas.microsoft.com/office/drawing/2014/main" id="{B73E32C2-48D4-4AD4-8250-56D0B8EF7D45}"/>
              </a:ext>
            </a:extLst>
          </p:cNvPr>
          <p:cNvSpPr txBox="1"/>
          <p:nvPr/>
        </p:nvSpPr>
        <p:spPr>
          <a:xfrm rot="1140000">
            <a:off x="8969886" y="1708803"/>
            <a:ext cx="218470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 normalizeH="0" baseline="0" noProof="0" dirty="0" smtClean="0">
                <a:ln>
                  <a:noFill/>
                </a:ln>
                <a:solidFill>
                  <a:prstClr val="white"/>
                </a:solidFill>
                <a:effectLst/>
                <a:uLnTx/>
                <a:uFillTx/>
                <a:latin typeface="Lucida Sans" panose="020B0602030504020204" pitchFamily="34" charset="0"/>
                <a:ea typeface="+mn-ea"/>
                <a:cs typeface="+mn-cs"/>
              </a:rPr>
              <a:t>15 to 18</a:t>
            </a:r>
            <a:endParaRPr kumimoji="0" lang="en-US" sz="3200" b="1" i="0" u="none" strike="noStrike" kern="1200" cap="none" spc="-300" normalizeH="0" baseline="0" noProof="0" dirty="0">
              <a:ln>
                <a:noFill/>
              </a:ln>
              <a:solidFill>
                <a:prstClr val="white"/>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23127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5D9DB4-5DF1-401D-8ADF-A5FC7F284240}"/>
              </a:ext>
            </a:extLst>
          </p:cNvPr>
          <p:cNvSpPr/>
          <p:nvPr/>
        </p:nvSpPr>
        <p:spPr>
          <a:xfrm>
            <a:off x="462453" y="1018486"/>
            <a:ext cx="5150428" cy="2246769"/>
          </a:xfrm>
          <a:prstGeom prst="rect">
            <a:avLst/>
          </a:prstGeom>
        </p:spPr>
        <p:txBody>
          <a:bodyPr wrap="square" anchor="t">
            <a:spAutoFit/>
          </a:bodyPr>
          <a:lstStyle/>
          <a:p>
            <a:pPr lvl="0">
              <a:defRPr/>
            </a:pPr>
            <a:r>
              <a:rPr lang="en-US" sz="2000">
                <a:latin typeface="Lucida Sans"/>
              </a:rPr>
              <a:t>Handicap Allowances are recommended to provide equity for various forms of team competition.</a:t>
            </a:r>
          </a:p>
          <a:p>
            <a:pPr lvl="0">
              <a:defRPr/>
            </a:pPr>
            <a:endParaRPr lang="en-US" sz="2000">
              <a:latin typeface="Lucida Sans" panose="020B0602030504020204" pitchFamily="34" charset="0"/>
            </a:endParaRPr>
          </a:p>
          <a:p>
            <a:pPr>
              <a:defRPr/>
            </a:pPr>
            <a:r>
              <a:rPr lang="en-US" sz="2000">
                <a:latin typeface="Lucida Sans"/>
              </a:rPr>
              <a:t>Under the Rules of Handicapping, the allowance recommendations will be the same for men and women.</a:t>
            </a:r>
          </a:p>
        </p:txBody>
      </p:sp>
      <p:sp>
        <p:nvSpPr>
          <p:cNvPr id="2" name="TextBox 1">
            <a:extLst>
              <a:ext uri="{FF2B5EF4-FFF2-40B4-BE49-F238E27FC236}">
                <a16:creationId xmlns:a16="http://schemas.microsoft.com/office/drawing/2014/main" id="{40891A15-BAF1-45A7-85AA-F7C07E3A8E62}"/>
              </a:ext>
            </a:extLst>
          </p:cNvPr>
          <p:cNvSpPr txBox="1"/>
          <p:nvPr/>
        </p:nvSpPr>
        <p:spPr>
          <a:xfrm>
            <a:off x="2611755" y="3248115"/>
            <a:ext cx="3063240" cy="400110"/>
          </a:xfrm>
          <a:prstGeom prst="rect">
            <a:avLst/>
          </a:prstGeom>
          <a:noFill/>
        </p:spPr>
        <p:txBody>
          <a:bodyPr wrap="square" rtlCol="0">
            <a:spAutoFit/>
          </a:bodyPr>
          <a:lstStyle/>
          <a:p>
            <a:r>
              <a:rPr lang="en-US" sz="2000" b="1">
                <a:solidFill>
                  <a:schemeClr val="bg1"/>
                </a:solidFill>
                <a:latin typeface="Lucida Sans" panose="020B0602030504020204" pitchFamily="34" charset="0"/>
              </a:rPr>
              <a:t>MATCH PLAY</a:t>
            </a:r>
          </a:p>
        </p:txBody>
      </p:sp>
      <p:graphicFrame>
        <p:nvGraphicFramePr>
          <p:cNvPr id="18" name="Table 17">
            <a:extLst>
              <a:ext uri="{FF2B5EF4-FFF2-40B4-BE49-F238E27FC236}">
                <a16:creationId xmlns:a16="http://schemas.microsoft.com/office/drawing/2014/main" id="{995F2A60-8EA8-428F-BA32-93E5A792FEDC}"/>
              </a:ext>
            </a:extLst>
          </p:cNvPr>
          <p:cNvGraphicFramePr>
            <a:graphicFrameLocks noGrp="1"/>
          </p:cNvGraphicFramePr>
          <p:nvPr>
            <p:extLst>
              <p:ext uri="{D42A27DB-BD31-4B8C-83A1-F6EECF244321}">
                <p14:modId xmlns:p14="http://schemas.microsoft.com/office/powerpoint/2010/main" val="4164279162"/>
              </p:ext>
            </p:extLst>
          </p:nvPr>
        </p:nvGraphicFramePr>
        <p:xfrm>
          <a:off x="5999253" y="1498188"/>
          <a:ext cx="5929745" cy="4198823"/>
        </p:xfrm>
        <a:graphic>
          <a:graphicData uri="http://schemas.openxmlformats.org/drawingml/2006/table">
            <a:tbl>
              <a:tblPr>
                <a:tableStyleId>{5DA37D80-6434-44D0-A028-1B22A696006F}</a:tableStyleId>
              </a:tblPr>
              <a:tblGrid>
                <a:gridCol w="3414097">
                  <a:extLst>
                    <a:ext uri="{9D8B030D-6E8A-4147-A177-3AD203B41FA5}">
                      <a16:colId xmlns:a16="http://schemas.microsoft.com/office/drawing/2014/main" val="602641604"/>
                    </a:ext>
                  </a:extLst>
                </a:gridCol>
                <a:gridCol w="2515648">
                  <a:extLst>
                    <a:ext uri="{9D8B030D-6E8A-4147-A177-3AD203B41FA5}">
                      <a16:colId xmlns:a16="http://schemas.microsoft.com/office/drawing/2014/main" val="4032665982"/>
                    </a:ext>
                  </a:extLst>
                </a:gridCol>
              </a:tblGrid>
              <a:tr h="320391">
                <a:tc>
                  <a:txBody>
                    <a:bodyPr/>
                    <a:lstStyle/>
                    <a:p>
                      <a:pPr algn="ctr" fontAlgn="b"/>
                      <a:r>
                        <a:rPr lang="en-US" sz="1600" b="1" u="none" strike="noStrike">
                          <a:effectLst/>
                          <a:latin typeface="Lucida Sans"/>
                        </a:rPr>
                        <a:t>Format:</a:t>
                      </a:r>
                      <a:endParaRPr lang="en-US" sz="1600" b="1"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600" b="1" u="none" strike="noStrike">
                          <a:effectLst/>
                          <a:latin typeface="Lucida Sans"/>
                        </a:rPr>
                        <a:t>Allowance:</a:t>
                      </a:r>
                      <a:endParaRPr lang="en-US" sz="1600" b="1"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37996605"/>
                  </a:ext>
                </a:extLst>
              </a:tr>
              <a:tr h="272673">
                <a:tc>
                  <a:txBody>
                    <a:bodyPr/>
                    <a:lstStyle/>
                    <a:p>
                      <a:pPr algn="l"/>
                      <a:r>
                        <a:rPr lang="en-US" sz="1450" u="none" strike="noStrike">
                          <a:latin typeface="Lucida Sans"/>
                        </a:rPr>
                        <a:t> </a:t>
                      </a:r>
                      <a:r>
                        <a:rPr lang="en-US" sz="1450" u="none" strike="noStrike">
                          <a:effectLst/>
                          <a:latin typeface="Lucida Sans"/>
                        </a:rPr>
                        <a:t> Singles Stroke Play/Stableford</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95%</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1490308551"/>
                  </a:ext>
                </a:extLst>
              </a:tr>
              <a:tr h="272673">
                <a:tc>
                  <a:txBody>
                    <a:bodyPr/>
                    <a:lstStyle/>
                    <a:p>
                      <a:pPr algn="l"/>
                      <a:r>
                        <a:rPr lang="en-US" sz="1450" u="none" strike="noStrike">
                          <a:latin typeface="Lucida Sans"/>
                        </a:rPr>
                        <a:t> </a:t>
                      </a:r>
                      <a:r>
                        <a:rPr lang="en-US" sz="1450" u="none" strike="noStrike">
                          <a:effectLst/>
                          <a:latin typeface="Lucida Sans"/>
                        </a:rPr>
                        <a:t> Four-ball Stroke Play</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85%</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3711177857"/>
                  </a:ext>
                </a:extLst>
              </a:tr>
              <a:tr h="272673">
                <a:tc>
                  <a:txBody>
                    <a:bodyPr/>
                    <a:lstStyle/>
                    <a:p>
                      <a:pPr algn="l"/>
                      <a:r>
                        <a:rPr lang="en-US" sz="1450" u="none" strike="noStrike">
                          <a:latin typeface="Lucida Sans"/>
                        </a:rPr>
                        <a:t> </a:t>
                      </a:r>
                      <a:r>
                        <a:rPr lang="en-US" sz="1450" u="none" strike="noStrike">
                          <a:effectLst/>
                          <a:latin typeface="Lucida Sans"/>
                        </a:rPr>
                        <a:t> Maximum Score Form of Stroke Play</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95%</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925452695"/>
                  </a:ext>
                </a:extLst>
              </a:tr>
              <a:tr h="272673">
                <a:tc>
                  <a:txBody>
                    <a:bodyPr/>
                    <a:lstStyle/>
                    <a:p>
                      <a:pPr algn="l"/>
                      <a:r>
                        <a:rPr lang="en-US" sz="1450" u="none" strike="noStrike">
                          <a:latin typeface="Lucida Sans"/>
                        </a:rPr>
                        <a:t> </a:t>
                      </a:r>
                      <a:r>
                        <a:rPr lang="en-US" sz="1450" u="none" strike="noStrike">
                          <a:effectLst/>
                          <a:latin typeface="Lucida Sans"/>
                        </a:rPr>
                        <a:t> Best 1 of 4 Stroke Play</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75%</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4102826472"/>
                  </a:ext>
                </a:extLst>
              </a:tr>
              <a:tr h="272673">
                <a:tc>
                  <a:txBody>
                    <a:bodyPr/>
                    <a:lstStyle/>
                    <a:p>
                      <a:pPr algn="l"/>
                      <a:r>
                        <a:rPr lang="en-US" sz="1450" u="none" strike="noStrike">
                          <a:latin typeface="Lucida Sans"/>
                        </a:rPr>
                        <a:t> </a:t>
                      </a:r>
                      <a:r>
                        <a:rPr lang="en-US" sz="1450" u="none" strike="noStrike">
                          <a:effectLst/>
                          <a:latin typeface="Lucida Sans"/>
                        </a:rPr>
                        <a:t> Best 2 of 4 Stroke Play</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85%</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3140892259"/>
                  </a:ext>
                </a:extLst>
              </a:tr>
              <a:tr h="272673">
                <a:tc>
                  <a:txBody>
                    <a:bodyPr/>
                    <a:lstStyle/>
                    <a:p>
                      <a:pPr algn="l"/>
                      <a:r>
                        <a:rPr lang="en-US" sz="1450" u="none" strike="noStrike">
                          <a:latin typeface="Lucida Sans"/>
                        </a:rPr>
                        <a:t> </a:t>
                      </a:r>
                      <a:r>
                        <a:rPr lang="en-US" sz="1450" u="none" strike="noStrike">
                          <a:effectLst/>
                          <a:latin typeface="Lucida Sans"/>
                        </a:rPr>
                        <a:t> Best 3 of 4 Stroke Play</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100%</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700263983"/>
                  </a:ext>
                </a:extLst>
              </a:tr>
              <a:tr h="272673">
                <a:tc>
                  <a:txBody>
                    <a:bodyPr/>
                    <a:lstStyle/>
                    <a:p>
                      <a:pPr algn="l"/>
                      <a:r>
                        <a:rPr lang="en-US" sz="1450" u="none" strike="noStrike">
                          <a:latin typeface="Lucida Sans"/>
                        </a:rPr>
                        <a:t> </a:t>
                      </a:r>
                      <a:r>
                        <a:rPr lang="en-US" sz="1450" u="none" strike="noStrike">
                          <a:effectLst/>
                          <a:latin typeface="Lucida Sans"/>
                        </a:rPr>
                        <a:t> All 4 of 4 Stroke Play</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100%</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2391266099"/>
                  </a:ext>
                </a:extLst>
              </a:tr>
              <a:tr h="272673">
                <a:tc>
                  <a:txBody>
                    <a:bodyPr/>
                    <a:lstStyle/>
                    <a:p>
                      <a:pPr algn="l"/>
                      <a:r>
                        <a:rPr lang="en-US" sz="1450" u="none" strike="noStrike">
                          <a:latin typeface="Lucida Sans"/>
                        </a:rPr>
                        <a:t> </a:t>
                      </a:r>
                      <a:r>
                        <a:rPr lang="en-US" sz="1450" u="none" strike="noStrike">
                          <a:effectLst/>
                          <a:latin typeface="Lucida Sans"/>
                        </a:rPr>
                        <a:t> Total Score of 2</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100%</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2357888844"/>
                  </a:ext>
                </a:extLst>
              </a:tr>
              <a:tr h="272673">
                <a:tc>
                  <a:txBody>
                    <a:bodyPr/>
                    <a:lstStyle/>
                    <a:p>
                      <a:pPr algn="l"/>
                      <a:r>
                        <a:rPr lang="en-US" sz="1450" u="none" strike="noStrike">
                          <a:latin typeface="Lucida Sans"/>
                        </a:rPr>
                        <a:t> </a:t>
                      </a:r>
                      <a:r>
                        <a:rPr lang="en-US" sz="1450" u="none" strike="noStrike">
                          <a:effectLst/>
                          <a:latin typeface="Lucida Sans"/>
                        </a:rPr>
                        <a:t> Foursomes</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50% combined</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731311822"/>
                  </a:ext>
                </a:extLst>
              </a:tr>
              <a:tr h="272673">
                <a:tc>
                  <a:txBody>
                    <a:bodyPr/>
                    <a:lstStyle/>
                    <a:p>
                      <a:pPr algn="l"/>
                      <a:r>
                        <a:rPr lang="en-US" sz="1450" u="none" strike="noStrike">
                          <a:latin typeface="Lucida Sans"/>
                        </a:rPr>
                        <a:t> </a:t>
                      </a:r>
                      <a:r>
                        <a:rPr lang="en-US" sz="1450" u="none" strike="noStrike">
                          <a:effectLst/>
                          <a:latin typeface="Lucida Sans"/>
                        </a:rPr>
                        <a:t> Selected Drive (Greensomes)</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60% Low + 40% High</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1280852505"/>
                  </a:ext>
                </a:extLst>
              </a:tr>
              <a:tr h="272673">
                <a:tc>
                  <a:txBody>
                    <a:bodyPr/>
                    <a:lstStyle/>
                    <a:p>
                      <a:pPr algn="l"/>
                      <a:r>
                        <a:rPr lang="en-US" sz="1450" u="none" strike="noStrike">
                          <a:latin typeface="Lucida Sans"/>
                        </a:rPr>
                        <a:t> </a:t>
                      </a:r>
                      <a:r>
                        <a:rPr lang="en-US" sz="1450" u="none" strike="noStrike">
                          <a:effectLst/>
                          <a:latin typeface="Lucida Sans"/>
                        </a:rPr>
                        <a:t> Pinehurst/Chapman</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60% Low + 40% High</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4291628012"/>
                  </a:ext>
                </a:extLst>
              </a:tr>
              <a:tr h="556440">
                <a:tc>
                  <a:txBody>
                    <a:bodyPr/>
                    <a:lstStyle/>
                    <a:p>
                      <a:pPr algn="l"/>
                      <a:r>
                        <a:rPr lang="en-US" sz="1450" u="none" strike="noStrike">
                          <a:latin typeface="Lucida Sans"/>
                        </a:rPr>
                        <a:t> </a:t>
                      </a:r>
                      <a:r>
                        <a:rPr lang="en-US" sz="1450" u="none" strike="noStrike">
                          <a:effectLst/>
                          <a:latin typeface="Lucida Sans"/>
                        </a:rPr>
                        <a:t> Scramble (4 players)</a:t>
                      </a:r>
                      <a:endParaRPr lang="en-US" sz="1450" b="0" i="0" u="none" strike="noStrike">
                        <a:solidFill>
                          <a:srgbClr val="000000"/>
                        </a:solidFill>
                        <a:effectLst/>
                        <a:latin typeface="Lucida Sans"/>
                      </a:endParaRPr>
                    </a:p>
                  </a:txBody>
                  <a:tcPr marL="6350" marR="6350" marT="6350" marB="0" anchor="ctr">
                    <a:solidFill>
                      <a:schemeClr val="bg1"/>
                    </a:solidFill>
                  </a:tcPr>
                </a:tc>
                <a:tc>
                  <a:txBody>
                    <a:bodyPr/>
                    <a:lstStyle/>
                    <a:p>
                      <a:pPr algn="ctr" fontAlgn="b"/>
                      <a:r>
                        <a:rPr lang="en-US" sz="1450" u="none" strike="noStrike">
                          <a:effectLst/>
                          <a:latin typeface="Lucida Sans"/>
                        </a:rPr>
                        <a:t>25%/20%/15%/10% from lowest to highest handicap</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1659153364"/>
                  </a:ext>
                </a:extLst>
              </a:tr>
              <a:tr h="322589">
                <a:tc>
                  <a:txBody>
                    <a:bodyPr/>
                    <a:lstStyle/>
                    <a:p>
                      <a:pPr algn="l"/>
                      <a:r>
                        <a:rPr lang="en-US" sz="1450" u="none" strike="noStrike">
                          <a:latin typeface="Lucida Sans"/>
                        </a:rPr>
                        <a:t> </a:t>
                      </a:r>
                      <a:r>
                        <a:rPr lang="en-US" sz="1450" u="none" strike="noStrike">
                          <a:effectLst/>
                          <a:latin typeface="Lucida Sans"/>
                        </a:rPr>
                        <a:t> Scramble (2 players)</a:t>
                      </a:r>
                      <a:endParaRPr lang="en-US" sz="145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450" u="none" strike="noStrike">
                          <a:effectLst/>
                          <a:latin typeface="Lucida Sans"/>
                        </a:rPr>
                        <a:t>35% Low, 15% High</a:t>
                      </a:r>
                      <a:endParaRPr lang="en-US" sz="1450" b="0"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3120276596"/>
                  </a:ext>
                </a:extLst>
              </a:tr>
            </a:tbl>
          </a:graphicData>
        </a:graphic>
      </p:graphicFrame>
      <p:sp>
        <p:nvSpPr>
          <p:cNvPr id="19" name="Rectangle 18">
            <a:extLst>
              <a:ext uri="{FF2B5EF4-FFF2-40B4-BE49-F238E27FC236}">
                <a16:creationId xmlns:a16="http://schemas.microsoft.com/office/drawing/2014/main" id="{87B2A8AA-C4D4-4C61-AFE8-62AD9C303577}"/>
              </a:ext>
            </a:extLst>
          </p:cNvPr>
          <p:cNvSpPr/>
          <p:nvPr/>
        </p:nvSpPr>
        <p:spPr>
          <a:xfrm>
            <a:off x="5999253" y="1141658"/>
            <a:ext cx="5929748" cy="378845"/>
          </a:xfrm>
          <a:prstGeom prst="rect">
            <a:avLst/>
          </a:prstGeom>
          <a:solidFill>
            <a:srgbClr val="C00000"/>
          </a:solid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33D6F49-37AB-4CBE-9474-DA59136D803C}"/>
              </a:ext>
            </a:extLst>
          </p:cNvPr>
          <p:cNvSpPr txBox="1"/>
          <p:nvPr/>
        </p:nvSpPr>
        <p:spPr>
          <a:xfrm>
            <a:off x="7988820" y="1115636"/>
            <a:ext cx="3740727" cy="430887"/>
          </a:xfrm>
          <a:prstGeom prst="rect">
            <a:avLst/>
          </a:prstGeom>
          <a:noFill/>
        </p:spPr>
        <p:txBody>
          <a:bodyPr wrap="square" rtlCol="0">
            <a:spAutoFit/>
          </a:bodyPr>
          <a:lstStyle/>
          <a:p>
            <a:r>
              <a:rPr lang="en-US" sz="2200" b="1">
                <a:solidFill>
                  <a:schemeClr val="bg1"/>
                </a:solidFill>
                <a:latin typeface="Lucida Sans" panose="020B0602030504020204" pitchFamily="34" charset="0"/>
              </a:rPr>
              <a:t>STROKE PLAY</a:t>
            </a:r>
          </a:p>
        </p:txBody>
      </p:sp>
      <p:graphicFrame>
        <p:nvGraphicFramePr>
          <p:cNvPr id="21" name="Table 20">
            <a:extLst>
              <a:ext uri="{FF2B5EF4-FFF2-40B4-BE49-F238E27FC236}">
                <a16:creationId xmlns:a16="http://schemas.microsoft.com/office/drawing/2014/main" id="{C10B7602-F925-4D93-BA95-ACBD13270415}"/>
              </a:ext>
            </a:extLst>
          </p:cNvPr>
          <p:cNvGraphicFramePr>
            <a:graphicFrameLocks noGrp="1"/>
          </p:cNvGraphicFramePr>
          <p:nvPr>
            <p:extLst>
              <p:ext uri="{D42A27DB-BD31-4B8C-83A1-F6EECF244321}">
                <p14:modId xmlns:p14="http://schemas.microsoft.com/office/powerpoint/2010/main" val="1242296387"/>
              </p:ext>
            </p:extLst>
          </p:nvPr>
        </p:nvGraphicFramePr>
        <p:xfrm>
          <a:off x="611159" y="3516050"/>
          <a:ext cx="5063836" cy="2180962"/>
        </p:xfrm>
        <a:graphic>
          <a:graphicData uri="http://schemas.openxmlformats.org/drawingml/2006/table">
            <a:tbl>
              <a:tblPr>
                <a:tableStyleId>{5DA37D80-6434-44D0-A028-1B22A696006F}</a:tableStyleId>
              </a:tblPr>
              <a:tblGrid>
                <a:gridCol w="2973659">
                  <a:extLst>
                    <a:ext uri="{9D8B030D-6E8A-4147-A177-3AD203B41FA5}">
                      <a16:colId xmlns:a16="http://schemas.microsoft.com/office/drawing/2014/main" val="1365797750"/>
                    </a:ext>
                  </a:extLst>
                </a:gridCol>
                <a:gridCol w="2090177">
                  <a:extLst>
                    <a:ext uri="{9D8B030D-6E8A-4147-A177-3AD203B41FA5}">
                      <a16:colId xmlns:a16="http://schemas.microsoft.com/office/drawing/2014/main" val="1620063406"/>
                    </a:ext>
                  </a:extLst>
                </a:gridCol>
              </a:tblGrid>
              <a:tr h="306902">
                <a:tc gridSpan="2">
                  <a:txBody>
                    <a:bodyPr/>
                    <a:lstStyle/>
                    <a:p>
                      <a:pPr algn="ctr" fontAlgn="b"/>
                      <a:r>
                        <a:rPr lang="en-US" sz="1800" b="1" i="0" u="none" strike="noStrike">
                          <a:solidFill>
                            <a:schemeClr val="bg1"/>
                          </a:solidFill>
                          <a:effectLst/>
                          <a:latin typeface="Lucida Sans"/>
                        </a:rPr>
                        <a:t>MATCH PLAY</a:t>
                      </a:r>
                    </a:p>
                  </a:txBody>
                  <a:tcPr marL="6350" marR="6350" marT="6350" marB="0" anchor="b">
                    <a:solidFill>
                      <a:srgbClr val="C00000"/>
                    </a:solidFill>
                  </a:tcPr>
                </a:tc>
                <a:tc hMerge="1">
                  <a:txBody>
                    <a:bodyPr/>
                    <a:lstStyle/>
                    <a:p>
                      <a:pPr algn="ctr" fontAlgn="b"/>
                      <a:endParaRPr lang="en-US" sz="1600" b="1" i="0" u="none" strike="noStrike">
                        <a:solidFill>
                          <a:srgbClr val="000000"/>
                        </a:solidFill>
                        <a:effectLst/>
                        <a:latin typeface="Lucida Sans" panose="020B0602030504020204" pitchFamily="34" charset="0"/>
                      </a:endParaRPr>
                    </a:p>
                  </a:txBody>
                  <a:tcPr marL="6350" marR="6350" marT="6350" marB="0" anchor="b">
                    <a:solidFill>
                      <a:schemeClr val="bg1"/>
                    </a:solidFill>
                  </a:tcPr>
                </a:tc>
                <a:extLst>
                  <a:ext uri="{0D108BD9-81ED-4DB2-BD59-A6C34878D82A}">
                    <a16:rowId xmlns:a16="http://schemas.microsoft.com/office/drawing/2014/main" val="3794139820"/>
                  </a:ext>
                </a:extLst>
              </a:tr>
              <a:tr h="306902">
                <a:tc>
                  <a:txBody>
                    <a:bodyPr/>
                    <a:lstStyle/>
                    <a:p>
                      <a:pPr algn="ctr" fontAlgn="b"/>
                      <a:r>
                        <a:rPr lang="en-US" sz="1600" b="1" u="none" strike="noStrike">
                          <a:effectLst/>
                          <a:latin typeface="Lucida Sans"/>
                        </a:rPr>
                        <a:t>Format:</a:t>
                      </a:r>
                      <a:endParaRPr lang="en-US" sz="1600" b="1"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600" b="1" u="none" strike="noStrike">
                          <a:effectLst/>
                          <a:latin typeface="Lucida Sans"/>
                        </a:rPr>
                        <a:t>Allowance:</a:t>
                      </a:r>
                      <a:endParaRPr lang="en-US" sz="1600" b="1" i="0" u="none" strike="noStrike">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1047469483"/>
                  </a:ext>
                </a:extLst>
              </a:tr>
              <a:tr h="261193">
                <a:tc>
                  <a:txBody>
                    <a:bodyPr/>
                    <a:lstStyle/>
                    <a:p>
                      <a:pPr algn="l"/>
                      <a:r>
                        <a:rPr lang="en-US" sz="1600" u="none" strike="noStrike">
                          <a:latin typeface="Lucida Sans"/>
                        </a:rPr>
                        <a:t> </a:t>
                      </a:r>
                      <a:r>
                        <a:rPr lang="en-US" sz="1600" u="none" strike="noStrike">
                          <a:effectLst/>
                          <a:latin typeface="Lucida Sans"/>
                        </a:rPr>
                        <a:t> Head to Head</a:t>
                      </a:r>
                      <a:endParaRPr lang="en-US" sz="160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600" b="0" i="0" u="none" strike="noStrike">
                          <a:solidFill>
                            <a:srgbClr val="000000"/>
                          </a:solidFill>
                          <a:effectLst/>
                          <a:latin typeface="Lucida Sans"/>
                        </a:rPr>
                        <a:t>100%</a:t>
                      </a:r>
                    </a:p>
                  </a:txBody>
                  <a:tcPr marL="6350" marR="6350" marT="6350" marB="0" anchor="b">
                    <a:solidFill>
                      <a:schemeClr val="bg1"/>
                    </a:solidFill>
                  </a:tcPr>
                </a:tc>
                <a:extLst>
                  <a:ext uri="{0D108BD9-81ED-4DB2-BD59-A6C34878D82A}">
                    <a16:rowId xmlns:a16="http://schemas.microsoft.com/office/drawing/2014/main" val="4048518433"/>
                  </a:ext>
                </a:extLst>
              </a:tr>
              <a:tr h="261193">
                <a:tc>
                  <a:txBody>
                    <a:bodyPr/>
                    <a:lstStyle/>
                    <a:p>
                      <a:pPr algn="l"/>
                      <a:r>
                        <a:rPr lang="en-US" sz="1600" u="none" strike="noStrike">
                          <a:latin typeface="Lucida Sans"/>
                        </a:rPr>
                        <a:t> </a:t>
                      </a:r>
                      <a:r>
                        <a:rPr lang="en-US" sz="1600" u="none" strike="noStrike">
                          <a:effectLst/>
                          <a:latin typeface="Lucida Sans"/>
                        </a:rPr>
                        <a:t> Four-ball</a:t>
                      </a:r>
                      <a:endParaRPr lang="en-US" sz="160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600" b="0" i="0" u="none" strike="noStrike" smtClean="0">
                          <a:solidFill>
                            <a:srgbClr val="000000"/>
                          </a:solidFill>
                          <a:effectLst/>
                          <a:latin typeface="Lucida Sans"/>
                        </a:rPr>
                        <a:t>90%</a:t>
                      </a:r>
                      <a:endParaRPr lang="en-US" sz="1600" b="0" i="0" u="none" strike="noStrike" dirty="0">
                        <a:solidFill>
                          <a:srgbClr val="000000"/>
                        </a:solidFill>
                        <a:effectLst/>
                        <a:latin typeface="Lucida Sans"/>
                      </a:endParaRPr>
                    </a:p>
                  </a:txBody>
                  <a:tcPr marL="6350" marR="6350" marT="6350" marB="0" anchor="b">
                    <a:solidFill>
                      <a:schemeClr val="bg1"/>
                    </a:solidFill>
                  </a:tcPr>
                </a:tc>
                <a:extLst>
                  <a:ext uri="{0D108BD9-81ED-4DB2-BD59-A6C34878D82A}">
                    <a16:rowId xmlns:a16="http://schemas.microsoft.com/office/drawing/2014/main" val="3992787364"/>
                  </a:ext>
                </a:extLst>
              </a:tr>
              <a:tr h="261193">
                <a:tc>
                  <a:txBody>
                    <a:bodyPr/>
                    <a:lstStyle/>
                    <a:p>
                      <a:pPr algn="l"/>
                      <a:r>
                        <a:rPr lang="en-US" sz="1600" b="0" i="0" u="none" strike="noStrike">
                          <a:solidFill>
                            <a:srgbClr val="000000"/>
                          </a:solidFill>
                          <a:latin typeface="Lucida Sans"/>
                        </a:rPr>
                        <a:t> </a:t>
                      </a:r>
                      <a:r>
                        <a:rPr lang="en-US" sz="1600" b="0" i="0" u="none" strike="noStrike">
                          <a:solidFill>
                            <a:srgbClr val="000000"/>
                          </a:solidFill>
                          <a:effectLst/>
                          <a:latin typeface="Lucida Sans"/>
                        </a:rPr>
                        <a:t> Total Score of 2 Match Play</a:t>
                      </a:r>
                    </a:p>
                  </a:txBody>
                  <a:tcPr marL="6350" marR="6350" marT="6350" marB="0" anchor="b">
                    <a:solidFill>
                      <a:schemeClr val="bg1"/>
                    </a:solidFill>
                  </a:tcPr>
                </a:tc>
                <a:tc>
                  <a:txBody>
                    <a:bodyPr/>
                    <a:lstStyle/>
                    <a:p>
                      <a:pPr algn="ctr" fontAlgn="b"/>
                      <a:r>
                        <a:rPr lang="en-US" sz="1600" b="0" i="0" u="none" strike="noStrike">
                          <a:solidFill>
                            <a:srgbClr val="000000"/>
                          </a:solidFill>
                          <a:effectLst/>
                          <a:latin typeface="Lucida Sans"/>
                        </a:rPr>
                        <a:t>100%</a:t>
                      </a:r>
                    </a:p>
                  </a:txBody>
                  <a:tcPr marL="6350" marR="6350" marT="6350" marB="0" anchor="b">
                    <a:solidFill>
                      <a:schemeClr val="bg1"/>
                    </a:solidFill>
                  </a:tcPr>
                </a:tc>
                <a:extLst>
                  <a:ext uri="{0D108BD9-81ED-4DB2-BD59-A6C34878D82A}">
                    <a16:rowId xmlns:a16="http://schemas.microsoft.com/office/drawing/2014/main" val="788643395"/>
                  </a:ext>
                </a:extLst>
              </a:tr>
              <a:tr h="261193">
                <a:tc>
                  <a:txBody>
                    <a:bodyPr/>
                    <a:lstStyle/>
                    <a:p>
                      <a:pPr algn="l"/>
                      <a:r>
                        <a:rPr lang="en-US" sz="1600" b="0" i="0" u="none" strike="noStrike">
                          <a:solidFill>
                            <a:srgbClr val="000000"/>
                          </a:solidFill>
                          <a:latin typeface="Lucida Sans"/>
                        </a:rPr>
                        <a:t> </a:t>
                      </a:r>
                      <a:r>
                        <a:rPr lang="en-US" sz="1600" b="0" i="0" u="none" strike="noStrike">
                          <a:solidFill>
                            <a:srgbClr val="000000"/>
                          </a:solidFill>
                          <a:effectLst/>
                          <a:latin typeface="Lucida Sans"/>
                        </a:rPr>
                        <a:t> Foursomes</a:t>
                      </a:r>
                    </a:p>
                  </a:txBody>
                  <a:tcPr marL="6350" marR="6350" marT="6350" marB="0" anchor="b">
                    <a:solidFill>
                      <a:schemeClr val="bg1"/>
                    </a:solidFill>
                  </a:tcPr>
                </a:tc>
                <a:tc>
                  <a:txBody>
                    <a:bodyPr/>
                    <a:lstStyle/>
                    <a:p>
                      <a:pPr algn="ctr" fontAlgn="b"/>
                      <a:r>
                        <a:rPr lang="en-US" sz="1600" b="0" i="0" u="none" strike="noStrike">
                          <a:solidFill>
                            <a:srgbClr val="000000"/>
                          </a:solidFill>
                          <a:effectLst/>
                          <a:latin typeface="Lucida Sans"/>
                        </a:rPr>
                        <a:t>50% Combined</a:t>
                      </a:r>
                    </a:p>
                  </a:txBody>
                  <a:tcPr marL="6350" marR="6350" marT="6350" marB="0" anchor="b">
                    <a:solidFill>
                      <a:schemeClr val="bg1"/>
                    </a:solidFill>
                  </a:tcPr>
                </a:tc>
                <a:extLst>
                  <a:ext uri="{0D108BD9-81ED-4DB2-BD59-A6C34878D82A}">
                    <a16:rowId xmlns:a16="http://schemas.microsoft.com/office/drawing/2014/main" val="2622460196"/>
                  </a:ext>
                </a:extLst>
              </a:tr>
              <a:tr h="261193">
                <a:tc>
                  <a:txBody>
                    <a:bodyPr/>
                    <a:lstStyle/>
                    <a:p>
                      <a:pPr algn="l"/>
                      <a:r>
                        <a:rPr lang="en-US" sz="1600" b="0" i="0" u="none" strike="noStrike">
                          <a:solidFill>
                            <a:srgbClr val="000000"/>
                          </a:solidFill>
                          <a:latin typeface="Lucida Sans"/>
                        </a:rPr>
                        <a:t> </a:t>
                      </a:r>
                      <a:r>
                        <a:rPr lang="en-US" sz="1600" b="0" i="0" u="none" strike="noStrike">
                          <a:solidFill>
                            <a:srgbClr val="000000"/>
                          </a:solidFill>
                          <a:effectLst/>
                          <a:latin typeface="Lucida Sans"/>
                        </a:rPr>
                        <a:t> Selected Drive (Greensomes)</a:t>
                      </a:r>
                    </a:p>
                  </a:txBody>
                  <a:tcPr marL="6350" marR="6350" marT="6350" marB="0" anchor="b">
                    <a:solidFill>
                      <a:schemeClr val="bg1"/>
                    </a:solidFill>
                  </a:tcPr>
                </a:tc>
                <a:tc>
                  <a:txBody>
                    <a:bodyPr/>
                    <a:lstStyle/>
                    <a:p>
                      <a:pPr algn="ctr" fontAlgn="b"/>
                      <a:r>
                        <a:rPr lang="en-US" sz="1600" b="0" i="0" u="none" strike="noStrike">
                          <a:solidFill>
                            <a:srgbClr val="000000"/>
                          </a:solidFill>
                          <a:effectLst/>
                          <a:latin typeface="Lucida Sans"/>
                        </a:rPr>
                        <a:t>60% Low + 40% High</a:t>
                      </a:r>
                    </a:p>
                  </a:txBody>
                  <a:tcPr marL="6350" marR="6350" marT="6350" marB="0" anchor="b">
                    <a:solidFill>
                      <a:schemeClr val="bg1"/>
                    </a:solidFill>
                  </a:tcPr>
                </a:tc>
                <a:extLst>
                  <a:ext uri="{0D108BD9-81ED-4DB2-BD59-A6C34878D82A}">
                    <a16:rowId xmlns:a16="http://schemas.microsoft.com/office/drawing/2014/main" val="3769006934"/>
                  </a:ext>
                </a:extLst>
              </a:tr>
              <a:tr h="261193">
                <a:tc>
                  <a:txBody>
                    <a:bodyPr/>
                    <a:lstStyle/>
                    <a:p>
                      <a:pPr algn="l"/>
                      <a:r>
                        <a:rPr lang="en-US" sz="1600" u="none" strike="noStrike">
                          <a:latin typeface="Lucida Sans"/>
                        </a:rPr>
                        <a:t> </a:t>
                      </a:r>
                      <a:r>
                        <a:rPr lang="en-US" sz="1600" u="none" strike="noStrike">
                          <a:effectLst/>
                          <a:latin typeface="Lucida Sans"/>
                        </a:rPr>
                        <a:t> Pinehurst/Chapman</a:t>
                      </a:r>
                      <a:endParaRPr lang="en-US" sz="1600" b="0" i="0" u="none" strike="noStrike">
                        <a:solidFill>
                          <a:srgbClr val="000000"/>
                        </a:solidFill>
                        <a:effectLst/>
                        <a:latin typeface="Lucida Sans"/>
                      </a:endParaRPr>
                    </a:p>
                  </a:txBody>
                  <a:tcPr marL="6350" marR="6350" marT="6350" marB="0" anchor="b">
                    <a:solidFill>
                      <a:schemeClr val="bg1"/>
                    </a:solidFill>
                  </a:tcPr>
                </a:tc>
                <a:tc>
                  <a:txBody>
                    <a:bodyPr/>
                    <a:lstStyle/>
                    <a:p>
                      <a:pPr algn="ctr" fontAlgn="b"/>
                      <a:r>
                        <a:rPr lang="en-US" sz="1600" b="0" i="0" u="none" strike="noStrike" dirty="0">
                          <a:solidFill>
                            <a:srgbClr val="000000"/>
                          </a:solidFill>
                          <a:effectLst/>
                          <a:latin typeface="Lucida Sans"/>
                        </a:rPr>
                        <a:t>60% Low + 40% High</a:t>
                      </a:r>
                    </a:p>
                  </a:txBody>
                  <a:tcPr marL="6350" marR="6350" marT="6350" marB="0" anchor="b">
                    <a:solidFill>
                      <a:schemeClr val="bg1"/>
                    </a:solidFill>
                  </a:tcPr>
                </a:tc>
                <a:extLst>
                  <a:ext uri="{0D108BD9-81ED-4DB2-BD59-A6C34878D82A}">
                    <a16:rowId xmlns:a16="http://schemas.microsoft.com/office/drawing/2014/main" val="2994608132"/>
                  </a:ext>
                </a:extLst>
              </a:tr>
            </a:tbl>
          </a:graphicData>
        </a:graphic>
      </p:graphicFrame>
      <p:sp>
        <p:nvSpPr>
          <p:cNvPr id="3" name="Title 2">
            <a:extLst>
              <a:ext uri="{FF2B5EF4-FFF2-40B4-BE49-F238E27FC236}">
                <a16:creationId xmlns:a16="http://schemas.microsoft.com/office/drawing/2014/main" id="{81A31A06-0F66-4292-BF7F-6FCA35ED7BC9}"/>
              </a:ext>
            </a:extLst>
          </p:cNvPr>
          <p:cNvSpPr>
            <a:spLocks noGrp="1"/>
          </p:cNvSpPr>
          <p:nvPr>
            <p:ph type="title"/>
          </p:nvPr>
        </p:nvSpPr>
        <p:spPr/>
        <p:txBody>
          <a:bodyPr/>
          <a:lstStyle/>
          <a:p>
            <a:r>
              <a:rPr lang="en-US">
                <a:cs typeface="Arial"/>
              </a:rPr>
              <a:t>Handicap Allowances</a:t>
            </a:r>
            <a:endParaRPr lang="en-US"/>
          </a:p>
        </p:txBody>
      </p:sp>
    </p:spTree>
    <p:extLst>
      <p:ext uri="{BB962C8B-B14F-4D97-AF65-F5344CB8AC3E}">
        <p14:creationId xmlns:p14="http://schemas.microsoft.com/office/powerpoint/2010/main" val="26239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B99F-8845-4D76-90C5-C6478FD433C2}"/>
              </a:ext>
            </a:extLst>
          </p:cNvPr>
          <p:cNvSpPr>
            <a:spLocks noGrp="1"/>
          </p:cNvSpPr>
          <p:nvPr>
            <p:ph type="title"/>
          </p:nvPr>
        </p:nvSpPr>
        <p:spPr/>
        <p:txBody>
          <a:bodyPr/>
          <a:lstStyle/>
          <a:p>
            <a:r>
              <a:rPr lang="en-US">
                <a:latin typeface="Lucida Sans"/>
              </a:rPr>
              <a:t>Hierarchy</a:t>
            </a:r>
            <a:endParaRPr lang="en-US"/>
          </a:p>
        </p:txBody>
      </p:sp>
      <p:graphicFrame>
        <p:nvGraphicFramePr>
          <p:cNvPr id="16" name="Diagram 15">
            <a:extLst>
              <a:ext uri="{FF2B5EF4-FFF2-40B4-BE49-F238E27FC236}">
                <a16:creationId xmlns:a16="http://schemas.microsoft.com/office/drawing/2014/main" id="{56E72F13-C31F-4059-96BB-52E162E32D3B}"/>
              </a:ext>
            </a:extLst>
          </p:cNvPr>
          <p:cNvGraphicFramePr/>
          <p:nvPr>
            <p:extLst>
              <p:ext uri="{D42A27DB-BD31-4B8C-83A1-F6EECF244321}">
                <p14:modId xmlns:p14="http://schemas.microsoft.com/office/powerpoint/2010/main" val="1457194006"/>
              </p:ext>
            </p:extLst>
          </p:nvPr>
        </p:nvGraphicFramePr>
        <p:xfrm>
          <a:off x="1589497" y="868762"/>
          <a:ext cx="9013005" cy="512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52597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5722119D-8709-4ECE-8367-A338FA5BA406}"/>
              </a:ext>
            </a:extLst>
          </p:cNvPr>
          <p:cNvSpPr>
            <a:spLocks noGrp="1"/>
          </p:cNvSpPr>
          <p:nvPr>
            <p:ph idx="1"/>
          </p:nvPr>
        </p:nvSpPr>
        <p:spPr>
          <a:xfrm>
            <a:off x="325080" y="1103200"/>
            <a:ext cx="4251250" cy="4798835"/>
          </a:xfrm>
        </p:spPr>
        <p:txBody>
          <a:bodyPr anchor="t">
            <a:noAutofit/>
          </a:bodyPr>
          <a:lstStyle/>
          <a:p>
            <a:r>
              <a:rPr lang="en-US" sz="2000" dirty="0">
                <a:solidFill>
                  <a:schemeClr val="tx1"/>
                </a:solidFill>
                <a:latin typeface="Lucida Sans"/>
              </a:rPr>
              <a:t>To ensure that a player has only one Handicap Index, and to easily identify the golf club or AGA with authority should issues arise, a player should have one Home Club.</a:t>
            </a:r>
          </a:p>
          <a:p>
            <a:endParaRPr lang="en-US" sz="2000" dirty="0">
              <a:solidFill>
                <a:schemeClr val="tx1"/>
              </a:solidFill>
              <a:latin typeface="Lucida Sans"/>
            </a:endParaRPr>
          </a:p>
          <a:p>
            <a:r>
              <a:rPr lang="en-US" sz="2000" dirty="0">
                <a:solidFill>
                  <a:schemeClr val="tx1"/>
                </a:solidFill>
                <a:latin typeface="Lucida Sans"/>
              </a:rPr>
              <a:t>A Home Club is determined by the player and is typically determined by where the player submits the most scores or demonstrates regularity of play</a:t>
            </a:r>
            <a:r>
              <a:rPr lang="en-US" sz="2000" dirty="0" smtClean="0">
                <a:solidFill>
                  <a:schemeClr val="tx1"/>
                </a:solidFill>
                <a:latin typeface="Lucida Sans"/>
              </a:rPr>
              <a:t>.</a:t>
            </a:r>
          </a:p>
          <a:p>
            <a:endParaRPr lang="en-US" sz="2000" dirty="0">
              <a:solidFill>
                <a:schemeClr val="tx1"/>
              </a:solidFill>
              <a:latin typeface="Lucida Sans"/>
            </a:endParaRPr>
          </a:p>
          <a:p>
            <a:r>
              <a:rPr lang="en-US" sz="2000" dirty="0" smtClean="0">
                <a:solidFill>
                  <a:schemeClr val="tx1"/>
                </a:solidFill>
                <a:latin typeface="Lucida Sans"/>
              </a:rPr>
              <a:t>The home club designation, however, is set by the club in the Admin Portal.</a:t>
            </a:r>
            <a:endParaRPr lang="en-US" sz="2000" dirty="0">
              <a:solidFill>
                <a:schemeClr val="tx1"/>
              </a:solidFill>
              <a:latin typeface="Lucida Sans"/>
            </a:endParaRPr>
          </a:p>
        </p:txBody>
      </p:sp>
      <p:sp>
        <p:nvSpPr>
          <p:cNvPr id="15" name="Title 14">
            <a:extLst>
              <a:ext uri="{FF2B5EF4-FFF2-40B4-BE49-F238E27FC236}">
                <a16:creationId xmlns:a16="http://schemas.microsoft.com/office/drawing/2014/main" id="{AF94E864-00D4-4495-865B-8A3B5AD9CD04}"/>
              </a:ext>
            </a:extLst>
          </p:cNvPr>
          <p:cNvSpPr>
            <a:spLocks noGrp="1"/>
          </p:cNvSpPr>
          <p:nvPr>
            <p:ph type="title"/>
          </p:nvPr>
        </p:nvSpPr>
        <p:spPr>
          <a:xfrm>
            <a:off x="0" y="188801"/>
            <a:ext cx="12192000" cy="914400"/>
          </a:xfrm>
        </p:spPr>
        <p:txBody>
          <a:bodyPr/>
          <a:lstStyle/>
          <a:p>
            <a:r>
              <a:rPr lang="en-US">
                <a:cs typeface="Arial"/>
              </a:rPr>
              <a:t>Home Club</a:t>
            </a:r>
            <a:endParaRPr lang="en-US"/>
          </a:p>
        </p:txBody>
      </p:sp>
      <p:pic>
        <p:nvPicPr>
          <p:cNvPr id="3" name="Picture 2">
            <a:extLst>
              <a:ext uri="{FF2B5EF4-FFF2-40B4-BE49-F238E27FC236}">
                <a16:creationId xmlns:a16="http://schemas.microsoft.com/office/drawing/2014/main" id="{65B9D01B-8061-44FB-82FD-4127B9D875F4}"/>
              </a:ext>
            </a:extLst>
          </p:cNvPr>
          <p:cNvPicPr>
            <a:picLocks noChangeAspect="1"/>
          </p:cNvPicPr>
          <p:nvPr/>
        </p:nvPicPr>
        <p:blipFill>
          <a:blip r:embed="rId3"/>
          <a:stretch>
            <a:fillRect/>
          </a:stretch>
        </p:blipFill>
        <p:spPr>
          <a:xfrm>
            <a:off x="5146040" y="1103200"/>
            <a:ext cx="6476249" cy="3087832"/>
          </a:xfrm>
          <a:prstGeom prst="rect">
            <a:avLst/>
          </a:prstGeom>
          <a:effectLst>
            <a:innerShdw blurRad="63500" dist="177800" dir="2700000">
              <a:prstClr val="black">
                <a:alpha val="26000"/>
              </a:prstClr>
            </a:innerShdw>
          </a:effectLst>
        </p:spPr>
      </p:pic>
      <p:sp>
        <p:nvSpPr>
          <p:cNvPr id="5" name="Content Placeholder 12">
            <a:extLst>
              <a:ext uri="{FF2B5EF4-FFF2-40B4-BE49-F238E27FC236}">
                <a16:creationId xmlns:a16="http://schemas.microsoft.com/office/drawing/2014/main" id="{5722119D-8709-4ECE-8367-A338FA5BA406}"/>
              </a:ext>
            </a:extLst>
          </p:cNvPr>
          <p:cNvSpPr>
            <a:spLocks noGrp="1"/>
          </p:cNvSpPr>
          <p:nvPr>
            <p:ph idx="1"/>
          </p:nvPr>
        </p:nvSpPr>
        <p:spPr>
          <a:xfrm>
            <a:off x="5146041" y="4552981"/>
            <a:ext cx="6390178" cy="998072"/>
          </a:xfrm>
        </p:spPr>
        <p:txBody>
          <a:bodyPr anchor="t">
            <a:noAutofit/>
          </a:bodyPr>
          <a:lstStyle/>
          <a:p>
            <a:r>
              <a:rPr lang="en-US" sz="2000" dirty="0" smtClean="0">
                <a:solidFill>
                  <a:schemeClr val="tx1"/>
                </a:solidFill>
                <a:latin typeface="Lucida Sans"/>
              </a:rPr>
              <a:t>Should a dispute over a player’s Handicap Index or </a:t>
            </a:r>
            <a:r>
              <a:rPr lang="en-US" sz="2000" dirty="0">
                <a:solidFill>
                  <a:schemeClr val="tx1"/>
                </a:solidFill>
                <a:latin typeface="Lucida Sans"/>
              </a:rPr>
              <a:t>h</a:t>
            </a:r>
            <a:r>
              <a:rPr lang="en-US" sz="2000" dirty="0" smtClean="0">
                <a:solidFill>
                  <a:schemeClr val="tx1"/>
                </a:solidFill>
                <a:latin typeface="Lucida Sans"/>
              </a:rPr>
              <a:t>andicap status occur, the Home Club and the AGA of the home club have final jurisdiction.</a:t>
            </a:r>
            <a:endParaRPr lang="en-US" sz="2000" dirty="0">
              <a:solidFill>
                <a:schemeClr val="tx1"/>
              </a:solidFill>
              <a:latin typeface="Lucida Sans"/>
            </a:endParaRPr>
          </a:p>
        </p:txBody>
      </p:sp>
    </p:spTree>
    <p:extLst>
      <p:ext uri="{BB962C8B-B14F-4D97-AF65-F5344CB8AC3E}">
        <p14:creationId xmlns:p14="http://schemas.microsoft.com/office/powerpoint/2010/main" val="36166468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 y="0"/>
            <a:ext cx="12193085" cy="6857391"/>
          </a:xfrm>
          <a:prstGeom prst="rect">
            <a:avLst/>
          </a:prstGeom>
        </p:spPr>
      </p:pic>
      <p:sp>
        <p:nvSpPr>
          <p:cNvPr id="8" name="Subtitle 2">
            <a:extLst>
              <a:ext uri="{FF2B5EF4-FFF2-40B4-BE49-F238E27FC236}">
                <a16:creationId xmlns:a16="http://schemas.microsoft.com/office/drawing/2014/main" id="{BDCB97EA-930E-45A1-A95B-0B0090FAA963}"/>
              </a:ext>
            </a:extLst>
          </p:cNvPr>
          <p:cNvSpPr txBox="1">
            <a:spLocks/>
          </p:cNvSpPr>
          <p:nvPr/>
        </p:nvSpPr>
        <p:spPr>
          <a:xfrm>
            <a:off x="1961500" y="643924"/>
            <a:ext cx="7504716" cy="819703"/>
          </a:xfrm>
          <a:prstGeom prst="rect">
            <a:avLst/>
          </a:prstGeom>
        </p:spPr>
        <p:txBody>
          <a:bodyPr>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8000" b="0" i="0" u="none" strike="noStrike" kern="1200" cap="none" spc="0" normalizeH="0" baseline="0" noProof="0" smtClean="0">
                <a:ln>
                  <a:noFill/>
                </a:ln>
                <a:solidFill>
                  <a:prstClr val="black"/>
                </a:solidFill>
                <a:effectLst/>
                <a:uLnTx/>
                <a:uFillTx/>
                <a:latin typeface="Lucida Sans" panose="020B0602030504020204" pitchFamily="34" charset="0"/>
                <a:ea typeface="+mn-ea"/>
                <a:cs typeface="+mn-cs"/>
              </a:rPr>
              <a:t>	QUESTIONS?</a:t>
            </a:r>
            <a:endParaRPr kumimoji="0" lang="en-US" sz="8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3" name="Subtitle 2">
            <a:extLst>
              <a:ext uri="{FF2B5EF4-FFF2-40B4-BE49-F238E27FC236}">
                <a16:creationId xmlns:a16="http://schemas.microsoft.com/office/drawing/2014/main" id="{BDCB97EA-930E-45A1-A95B-0B0090FAA963}"/>
              </a:ext>
            </a:extLst>
          </p:cNvPr>
          <p:cNvSpPr>
            <a:spLocks noGrp="1"/>
          </p:cNvSpPr>
          <p:nvPr>
            <p:ph idx="1"/>
          </p:nvPr>
        </p:nvSpPr>
        <p:spPr>
          <a:xfrm>
            <a:off x="1900541" y="609091"/>
            <a:ext cx="7504716" cy="819703"/>
          </a:xfrm>
        </p:spPr>
        <p:txBody>
          <a:bodyPr/>
          <a:lstStyle/>
          <a:p>
            <a:r>
              <a:rPr lang="en-US" sz="8000" dirty="0" smtClean="0"/>
              <a:t>	</a:t>
            </a:r>
            <a:r>
              <a:rPr lang="en-US" sz="8000" dirty="0" smtClean="0">
                <a:solidFill>
                  <a:schemeClr val="bg1"/>
                </a:solidFill>
              </a:rPr>
              <a:t>QUESTIONS?</a:t>
            </a:r>
            <a:endParaRPr lang="en-US" sz="8000" dirty="0">
              <a:solidFill>
                <a:schemeClr val="bg1"/>
              </a:solidFill>
            </a:endParaRPr>
          </a:p>
        </p:txBody>
      </p:sp>
    </p:spTree>
    <p:extLst>
      <p:ext uri="{BB962C8B-B14F-4D97-AF65-F5344CB8AC3E}">
        <p14:creationId xmlns:p14="http://schemas.microsoft.com/office/powerpoint/2010/main" val="3734240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70032" y="-264776"/>
            <a:ext cx="8574622" cy="261619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800" b="1" i="0" u="none" strike="noStrike" kern="1200" cap="none" spc="0" normalizeH="0" baseline="0" noProof="0" dirty="0" smtClean="0">
                <a:ln w="3175" cmpd="sng">
                  <a:noFill/>
                </a:ln>
                <a:solidFill>
                  <a:srgbClr val="00B0F0"/>
                </a:solidFill>
                <a:effectLst/>
                <a:uLnTx/>
                <a:uFillTx/>
                <a:latin typeface="Arial" panose="020B0604020202020204" pitchFamily="34" charset="0"/>
                <a:ea typeface="+mj-ea"/>
                <a:cs typeface="Arial" panose="020B0604020202020204" pitchFamily="34" charset="0"/>
              </a:rPr>
              <a:t>GHIN-2020</a:t>
            </a:r>
            <a:endParaRPr kumimoji="0" lang="en-US" sz="8800" b="1" i="0" u="none" strike="noStrike" kern="1200" cap="none" spc="0" normalizeH="0" baseline="0" noProof="0" dirty="0">
              <a:ln w="3175" cmpd="sng">
                <a:noFill/>
              </a:ln>
              <a:solidFill>
                <a:srgbClr val="00B0F0"/>
              </a:solidFill>
              <a:effectLst/>
              <a:uLnTx/>
              <a:uFillTx/>
              <a:latin typeface="Arial" panose="020B0604020202020204" pitchFamily="34" charset="0"/>
              <a:ea typeface="+mj-ea"/>
              <a:cs typeface="Arial" panose="020B0604020202020204" pitchFamily="34" charset="0"/>
            </a:endParaRPr>
          </a:p>
        </p:txBody>
      </p:sp>
      <p:sp>
        <p:nvSpPr>
          <p:cNvPr id="2" name="Title 1"/>
          <p:cNvSpPr>
            <a:spLocks noGrp="1"/>
          </p:cNvSpPr>
          <p:nvPr>
            <p:ph type="ctrTitle"/>
          </p:nvPr>
        </p:nvSpPr>
        <p:spPr>
          <a:xfrm>
            <a:off x="2721010" y="-297903"/>
            <a:ext cx="8574622" cy="2616199"/>
          </a:xfrm>
        </p:spPr>
        <p:txBody>
          <a:bodyPr>
            <a:normAutofit/>
          </a:bodyPr>
          <a:lstStyle/>
          <a:p>
            <a:r>
              <a:rPr lang="en-US" sz="8800" b="1" dirty="0" smtClean="0">
                <a:latin typeface="Arial" panose="020B0604020202020204" pitchFamily="34" charset="0"/>
                <a:cs typeface="Arial" panose="020B0604020202020204" pitchFamily="34" charset="0"/>
              </a:rPr>
              <a:t>GHIN-2020</a:t>
            </a:r>
            <a:endParaRPr lang="en-US" sz="88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650307" y="2351423"/>
            <a:ext cx="7694347" cy="1388534"/>
          </a:xfrm>
        </p:spPr>
        <p:txBody>
          <a:bodyPr>
            <a:normAutofit/>
          </a:bodyPr>
          <a:lstStyle/>
          <a:p>
            <a:r>
              <a:rPr lang="en-US" sz="2400" dirty="0" smtClean="0"/>
              <a:t>A modern cloud-based system for managing handicap data</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8646" y="3176833"/>
            <a:ext cx="3471591" cy="3241380"/>
          </a:xfrm>
          <a:prstGeom prst="rect">
            <a:avLst/>
          </a:prstGeom>
        </p:spPr>
      </p:pic>
    </p:spTree>
    <p:extLst>
      <p:ext uri="{BB962C8B-B14F-4D97-AF65-F5344CB8AC3E}">
        <p14:creationId xmlns:p14="http://schemas.microsoft.com/office/powerpoint/2010/main" val="40191932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079660" y="4277707"/>
            <a:ext cx="2605461" cy="948233"/>
          </a:xfrm>
          <a:prstGeom prst="rect">
            <a:avLst/>
          </a:prstGeom>
          <a:solidFill>
            <a:srgbClr val="99663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2" name="Rectangle 21"/>
          <p:cNvSpPr/>
          <p:nvPr/>
        </p:nvSpPr>
        <p:spPr>
          <a:xfrm>
            <a:off x="2079660" y="2784785"/>
            <a:ext cx="2605461" cy="948233"/>
          </a:xfrm>
          <a:prstGeom prst="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p:cNvSpPr/>
          <p:nvPr/>
        </p:nvSpPr>
        <p:spPr>
          <a:xfrm>
            <a:off x="3516199" y="604378"/>
            <a:ext cx="5948312" cy="1216548"/>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Title 1"/>
          <p:cNvSpPr txBox="1">
            <a:spLocks/>
          </p:cNvSpPr>
          <p:nvPr/>
        </p:nvSpPr>
        <p:spPr>
          <a:xfrm>
            <a:off x="2498104" y="336120"/>
            <a:ext cx="7984502"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Handicap Administration</a:t>
            </a:r>
            <a:endParaRPr kumimoji="0" lang="en-US" sz="3200" b="1" i="0" u="none" strike="noStrike" kern="1200" cap="none" spc="0" normalizeH="0" baseline="0" noProof="0" dirty="0">
              <a:ln w="3175" cmpd="sng">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9" name="Title 1"/>
          <p:cNvSpPr txBox="1">
            <a:spLocks/>
          </p:cNvSpPr>
          <p:nvPr/>
        </p:nvSpPr>
        <p:spPr>
          <a:xfrm>
            <a:off x="1415241" y="2370358"/>
            <a:ext cx="3935829"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Association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Admin Portal</a:t>
            </a:r>
            <a:endParaRPr kumimoji="0" lang="en-US" sz="2400" b="1" i="0" u="none" strike="noStrike" kern="1200" cap="none" spc="0" normalizeH="0" baseline="0" noProof="0" dirty="0">
              <a:ln w="3175" cmpd="sng">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1" name="Title 1"/>
          <p:cNvSpPr txBox="1">
            <a:spLocks/>
          </p:cNvSpPr>
          <p:nvPr/>
        </p:nvSpPr>
        <p:spPr>
          <a:xfrm>
            <a:off x="1415240" y="3866404"/>
            <a:ext cx="3935829"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Club</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Admin Portal</a:t>
            </a:r>
            <a:endParaRPr kumimoji="0" lang="en-US" sz="2400" b="1" i="0" u="none" strike="noStrike" kern="1200" cap="none" spc="0" normalizeH="0" baseline="0" noProof="0" dirty="0">
              <a:ln w="3175" cmpd="sng">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540" y="2402557"/>
            <a:ext cx="5615940" cy="3340227"/>
          </a:xfrm>
          <a:prstGeom prst="rect">
            <a:avLst/>
          </a:prstGeom>
          <a:ln w="19050">
            <a:solidFill>
              <a:srgbClr val="002060"/>
            </a:solidFill>
          </a:ln>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1370" y="5605011"/>
            <a:ext cx="1083308" cy="1011471"/>
          </a:xfrm>
          <a:prstGeom prst="rect">
            <a:avLst/>
          </a:prstGeom>
        </p:spPr>
      </p:pic>
    </p:spTree>
    <p:extLst>
      <p:ext uri="{BB962C8B-B14F-4D97-AF65-F5344CB8AC3E}">
        <p14:creationId xmlns:p14="http://schemas.microsoft.com/office/powerpoint/2010/main" val="11698522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396095" y="607228"/>
            <a:ext cx="6317615" cy="1113060"/>
          </a:xfrm>
          <a:prstGeom prst="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itle 1"/>
          <p:cNvSpPr txBox="1">
            <a:spLocks/>
          </p:cNvSpPr>
          <p:nvPr/>
        </p:nvSpPr>
        <p:spPr>
          <a:xfrm>
            <a:off x="3164529" y="315740"/>
            <a:ext cx="6780749"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Golfer Products</a:t>
            </a:r>
            <a:endParaRPr kumimoji="0" lang="en-US" sz="3200" b="1" i="0" u="none" strike="noStrike" kern="1200" cap="none" spc="0" normalizeH="0" baseline="0" noProof="0" dirty="0">
              <a:ln w="3175" cmpd="sng">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1" name="Title 1"/>
          <p:cNvSpPr txBox="1">
            <a:spLocks/>
          </p:cNvSpPr>
          <p:nvPr/>
        </p:nvSpPr>
        <p:spPr>
          <a:xfrm>
            <a:off x="2065610" y="2773494"/>
            <a:ext cx="2292019" cy="747919"/>
          </a:xfrm>
          <a:prstGeom prst="rect">
            <a:avLst/>
          </a:prstGeom>
          <a:solidFill>
            <a:srgbClr val="FFC000"/>
          </a:solidFill>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Posting Kiosk</a:t>
            </a:r>
            <a:endParaRPr kumimoji="0" lang="en-US" sz="2000" b="1" i="0" u="none" strike="noStrike" kern="1200" cap="none" spc="0" normalizeH="0" baseline="0" noProof="0" dirty="0">
              <a:ln w="3175" cmpd="sng">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2" name="Title 1"/>
          <p:cNvSpPr txBox="1">
            <a:spLocks/>
          </p:cNvSpPr>
          <p:nvPr/>
        </p:nvSpPr>
        <p:spPr>
          <a:xfrm>
            <a:off x="5455983" y="2773493"/>
            <a:ext cx="2292019" cy="747919"/>
          </a:xfrm>
          <a:prstGeom prst="rect">
            <a:avLst/>
          </a:prstGeom>
          <a:solidFill>
            <a:schemeClr val="accent5">
              <a:lumMod val="60000"/>
              <a:lumOff val="40000"/>
            </a:schemeClr>
          </a:solidFill>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Desktop Dashboard</a:t>
            </a:r>
            <a:endParaRPr kumimoji="0" lang="en-US" sz="2000" b="1" i="0" u="none" strike="noStrike" kern="1200" cap="none" spc="0" normalizeH="0" baseline="0" noProof="0" dirty="0">
              <a:ln w="3175" cmpd="sng">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3" name="Title 1"/>
          <p:cNvSpPr txBox="1">
            <a:spLocks/>
          </p:cNvSpPr>
          <p:nvPr/>
        </p:nvSpPr>
        <p:spPr>
          <a:xfrm>
            <a:off x="8799268" y="2359826"/>
            <a:ext cx="2292019" cy="747919"/>
          </a:xfrm>
          <a:prstGeom prst="rect">
            <a:avLst/>
          </a:prstGeom>
          <a:solidFill>
            <a:schemeClr val="accent2">
              <a:lumMod val="75000"/>
            </a:schemeClr>
          </a:solidFill>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w="3175" cmpd="sng">
                  <a:noFill/>
                </a:ln>
                <a:solidFill>
                  <a:prstClr val="black"/>
                </a:solidFill>
                <a:effectLst/>
                <a:uLnTx/>
                <a:uFillTx/>
                <a:latin typeface="Arial" panose="020B0604020202020204" pitchFamily="34" charset="0"/>
                <a:ea typeface="+mj-ea"/>
                <a:cs typeface="Arial" panose="020B0604020202020204" pitchFamily="34" charset="0"/>
              </a:rPr>
              <a:t>Mobile App</a:t>
            </a:r>
            <a:endParaRPr kumimoji="0" lang="en-US" sz="2000" b="1" i="0" u="none" strike="noStrike" kern="1200" cap="none" spc="0" normalizeH="0" baseline="0" noProof="0" dirty="0">
              <a:ln w="3175" cmpd="sng">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263" y="3847485"/>
            <a:ext cx="3067812" cy="1870234"/>
          </a:xfrm>
          <a:prstGeom prst="rect">
            <a:avLst/>
          </a:prstGeom>
          <a:ln w="12700">
            <a:solidFill>
              <a:schemeClr val="tx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405" y="3847485"/>
            <a:ext cx="3233928" cy="1880616"/>
          </a:xfrm>
          <a:prstGeom prst="rect">
            <a:avLst/>
          </a:prstGeom>
          <a:ln w="12700">
            <a:solidFill>
              <a:schemeClr val="tx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254" y="3300195"/>
            <a:ext cx="1666875" cy="2964815"/>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1370" y="5605011"/>
            <a:ext cx="1083308" cy="1011471"/>
          </a:xfrm>
          <a:prstGeom prst="rect">
            <a:avLst/>
          </a:prstGeom>
        </p:spPr>
      </p:pic>
    </p:spTree>
    <p:extLst>
      <p:ext uri="{BB962C8B-B14F-4D97-AF65-F5344CB8AC3E}">
        <p14:creationId xmlns:p14="http://schemas.microsoft.com/office/powerpoint/2010/main" val="184521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7622963" y="402185"/>
            <a:ext cx="3312130" cy="5891175"/>
          </a:xfrm>
        </p:spPr>
      </p:pic>
      <p:sp>
        <p:nvSpPr>
          <p:cNvPr id="6" name="Text Placeholder 5"/>
          <p:cNvSpPr>
            <a:spLocks noGrp="1"/>
          </p:cNvSpPr>
          <p:nvPr>
            <p:ph type="body" sz="half" idx="2"/>
          </p:nvPr>
        </p:nvSpPr>
        <p:spPr>
          <a:xfrm>
            <a:off x="2389173" y="3593326"/>
            <a:ext cx="3606111" cy="787843"/>
          </a:xfrm>
        </p:spPr>
        <p:txBody>
          <a:bodyPr>
            <a:normAutofit/>
          </a:bodyPr>
          <a:lstStyle/>
          <a:p>
            <a:r>
              <a:rPr lang="en-US" sz="3600" b="1" dirty="0" smtClean="0"/>
              <a:t>Home Screen</a:t>
            </a:r>
            <a:endParaRPr lang="en-US" sz="3600" b="1" dirty="0"/>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87548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2480211" y="3271630"/>
            <a:ext cx="3606111" cy="1487557"/>
          </a:xfrm>
        </p:spPr>
        <p:txBody>
          <a:bodyPr>
            <a:normAutofit fontScale="77500" lnSpcReduction="20000"/>
          </a:bodyPr>
          <a:lstStyle/>
          <a:p>
            <a:r>
              <a:rPr lang="en-US" sz="3600" b="1" dirty="0" smtClean="0"/>
              <a:t>Entering Scores</a:t>
            </a:r>
          </a:p>
          <a:p>
            <a:r>
              <a:rPr lang="en-US" sz="3600" b="1" dirty="0" smtClean="0"/>
              <a:t>Hole-by-Hole</a:t>
            </a:r>
          </a:p>
          <a:p>
            <a:r>
              <a:rPr lang="en-US" sz="3600" b="1" dirty="0" smtClean="0"/>
              <a:t>Set-up</a:t>
            </a:r>
            <a:endParaRPr lang="en-US" sz="3600" b="1" dirty="0"/>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373" y="508884"/>
            <a:ext cx="2949934" cy="5246949"/>
          </a:xfrm>
          <a:prstGeom prst="rect">
            <a:avLst/>
          </a:prstGeom>
        </p:spPr>
      </p:pic>
    </p:spTree>
    <p:extLst>
      <p:ext uri="{BB962C8B-B14F-4D97-AF65-F5344CB8AC3E}">
        <p14:creationId xmlns:p14="http://schemas.microsoft.com/office/powerpoint/2010/main" val="40316298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2400698" y="3200069"/>
            <a:ext cx="3606111" cy="1487557"/>
          </a:xfrm>
        </p:spPr>
        <p:txBody>
          <a:bodyPr>
            <a:normAutofit/>
          </a:bodyPr>
          <a:lstStyle/>
          <a:p>
            <a:r>
              <a:rPr lang="en-US" sz="3600" b="1" dirty="0" smtClean="0"/>
              <a:t>Entering Scores</a:t>
            </a:r>
          </a:p>
          <a:p>
            <a:r>
              <a:rPr lang="en-US" sz="3600" b="1" dirty="0" smtClean="0"/>
              <a:t>Hole-by-Hole</a:t>
            </a:r>
            <a:endParaRPr lang="en-US" sz="3600" b="1" dirty="0"/>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872" y="437322"/>
            <a:ext cx="2949934" cy="5246949"/>
          </a:xfrm>
          <a:prstGeom prst="rect">
            <a:avLst/>
          </a:prstGeom>
        </p:spPr>
      </p:pic>
    </p:spTree>
    <p:extLst>
      <p:ext uri="{BB962C8B-B14F-4D97-AF65-F5344CB8AC3E}">
        <p14:creationId xmlns:p14="http://schemas.microsoft.com/office/powerpoint/2010/main" val="1252857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2400698" y="3200069"/>
            <a:ext cx="3606111" cy="1487557"/>
          </a:xfrm>
        </p:spPr>
        <p:txBody>
          <a:bodyPr>
            <a:normAutofit fontScale="77500" lnSpcReduction="20000"/>
          </a:bodyPr>
          <a:lstStyle/>
          <a:p>
            <a:r>
              <a:rPr lang="en-US" sz="3600" b="1" dirty="0" smtClean="0"/>
              <a:t>Entering Scores</a:t>
            </a:r>
          </a:p>
          <a:p>
            <a:r>
              <a:rPr lang="en-US" sz="3600" b="1" dirty="0" smtClean="0"/>
              <a:t>Hole-by-Hole</a:t>
            </a:r>
          </a:p>
          <a:p>
            <a:r>
              <a:rPr lang="en-US" sz="3600" b="1" dirty="0" smtClean="0"/>
              <a:t>Summary</a:t>
            </a:r>
            <a:endParaRPr lang="en-US" sz="3600" b="1" dirty="0"/>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3838" y="357809"/>
            <a:ext cx="2952895" cy="5252216"/>
          </a:xfrm>
          <a:prstGeom prst="rect">
            <a:avLst/>
          </a:prstGeom>
        </p:spPr>
      </p:pic>
    </p:spTree>
    <p:extLst>
      <p:ext uri="{BB962C8B-B14F-4D97-AF65-F5344CB8AC3E}">
        <p14:creationId xmlns:p14="http://schemas.microsoft.com/office/powerpoint/2010/main" val="589370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2400698" y="3200069"/>
            <a:ext cx="3606111" cy="1487557"/>
          </a:xfrm>
        </p:spPr>
        <p:txBody>
          <a:bodyPr>
            <a:normAutofit fontScale="77500" lnSpcReduction="20000"/>
          </a:bodyPr>
          <a:lstStyle/>
          <a:p>
            <a:r>
              <a:rPr lang="en-US" sz="3600" b="1" dirty="0" smtClean="0"/>
              <a:t>Entering Scores</a:t>
            </a:r>
          </a:p>
          <a:p>
            <a:r>
              <a:rPr lang="en-US" sz="3600" b="1" dirty="0" smtClean="0"/>
              <a:t>Hole-by-Hole</a:t>
            </a:r>
          </a:p>
          <a:p>
            <a:r>
              <a:rPr lang="en-US" sz="3600" b="1" dirty="0" smtClean="0"/>
              <a:t>Using Stats</a:t>
            </a:r>
            <a:endParaRPr lang="en-US" sz="3600" b="1" dirty="0"/>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287" y="433725"/>
            <a:ext cx="2950446" cy="5247861"/>
          </a:xfrm>
          <a:prstGeom prst="rect">
            <a:avLst/>
          </a:prstGeom>
        </p:spPr>
      </p:pic>
    </p:spTree>
    <p:extLst>
      <p:ext uri="{BB962C8B-B14F-4D97-AF65-F5344CB8AC3E}">
        <p14:creationId xmlns:p14="http://schemas.microsoft.com/office/powerpoint/2010/main" val="3721430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BE5C-691E-42D0-B61B-867AD26AB236}"/>
              </a:ext>
            </a:extLst>
          </p:cNvPr>
          <p:cNvSpPr>
            <a:spLocks noGrp="1"/>
          </p:cNvSpPr>
          <p:nvPr>
            <p:ph type="title"/>
          </p:nvPr>
        </p:nvSpPr>
        <p:spPr/>
        <p:txBody>
          <a:bodyPr/>
          <a:lstStyle/>
          <a:p>
            <a:r>
              <a:rPr lang="en-US"/>
              <a:t>Purpose of the World Handicap System</a:t>
            </a:r>
          </a:p>
        </p:txBody>
      </p:sp>
      <p:sp>
        <p:nvSpPr>
          <p:cNvPr id="3" name="Content Placeholder 2">
            <a:extLst>
              <a:ext uri="{FF2B5EF4-FFF2-40B4-BE49-F238E27FC236}">
                <a16:creationId xmlns:a16="http://schemas.microsoft.com/office/drawing/2014/main" id="{1B856B93-E914-4E1F-A2D7-F599B3C29D58}"/>
              </a:ext>
            </a:extLst>
          </p:cNvPr>
          <p:cNvSpPr>
            <a:spLocks noGrp="1"/>
          </p:cNvSpPr>
          <p:nvPr>
            <p:ph idx="1"/>
          </p:nvPr>
        </p:nvSpPr>
        <p:spPr>
          <a:xfrm>
            <a:off x="415262" y="1351298"/>
            <a:ext cx="6241975" cy="4493815"/>
          </a:xfrm>
        </p:spPr>
        <p:txBody>
          <a:bodyPr anchor="t">
            <a:noAutofit/>
          </a:bodyPr>
          <a:lstStyle/>
          <a:p>
            <a:r>
              <a:rPr lang="en-US" sz="2000">
                <a:latin typeface="Lucida Sans"/>
              </a:rPr>
              <a:t>The World Handicap System includes the Rules of Handicapping and the Course Rating System. Its purpose is to enable as many golfers as possible the opportunity to:</a:t>
            </a:r>
          </a:p>
          <a:p>
            <a:endParaRPr lang="en-US" sz="2000">
              <a:latin typeface="Lucida Sans"/>
            </a:endParaRPr>
          </a:p>
          <a:p>
            <a:pPr marL="690245" indent="-285750">
              <a:buFont typeface="Arial" panose="020B0604020202020204" pitchFamily="34" charset="0"/>
              <a:buChar char="•"/>
            </a:pPr>
            <a:r>
              <a:rPr lang="en-US" sz="2000">
                <a:latin typeface="Lucida Sans"/>
              </a:rPr>
              <a:t>Obtain and maintain a Handicap Index,</a:t>
            </a:r>
          </a:p>
          <a:p>
            <a:pPr marL="404495"/>
            <a:endParaRPr lang="en-US" sz="2000">
              <a:latin typeface="Lucida Sans"/>
            </a:endParaRPr>
          </a:p>
          <a:p>
            <a:pPr marL="690245" indent="-285750">
              <a:buFont typeface="Arial" panose="020B0604020202020204" pitchFamily="34" charset="0"/>
              <a:buChar char="•"/>
            </a:pPr>
            <a:r>
              <a:rPr lang="en-US" sz="2000">
                <a:latin typeface="Lucida Sans"/>
              </a:rPr>
              <a:t>Use their Handicap Index on any golf course around the world, and</a:t>
            </a:r>
          </a:p>
          <a:p>
            <a:pPr marL="690245" indent="-285750">
              <a:buFont typeface="Arial" panose="020B0604020202020204" pitchFamily="34" charset="0"/>
              <a:buChar char="•"/>
            </a:pPr>
            <a:endParaRPr lang="en-US" sz="2000">
              <a:latin typeface="Lucida Sans"/>
            </a:endParaRPr>
          </a:p>
          <a:p>
            <a:pPr marL="690245" indent="-285750">
              <a:buFont typeface="Arial" panose="020B0604020202020204" pitchFamily="34" charset="0"/>
              <a:buChar char="•"/>
            </a:pPr>
            <a:r>
              <a:rPr lang="en-US" sz="2000">
                <a:latin typeface="Lucida Sans"/>
              </a:rPr>
              <a:t>Compete, or play recreationally, with anyone else on a fair basis.</a:t>
            </a:r>
          </a:p>
          <a:p>
            <a:endParaRPr lang="en-US" sz="2000"/>
          </a:p>
        </p:txBody>
      </p:sp>
      <p:pic>
        <p:nvPicPr>
          <p:cNvPr id="5" name="Picture 4">
            <a:extLst>
              <a:ext uri="{FF2B5EF4-FFF2-40B4-BE49-F238E27FC236}">
                <a16:creationId xmlns:a16="http://schemas.microsoft.com/office/drawing/2014/main" id="{9187176E-EA71-4617-B590-F8D3B9589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4090" y="997767"/>
            <a:ext cx="4844502" cy="4847346"/>
          </a:xfrm>
          <a:prstGeom prst="rect">
            <a:avLst/>
          </a:prstGeom>
        </p:spPr>
      </p:pic>
    </p:spTree>
    <p:extLst>
      <p:ext uri="{BB962C8B-B14F-4D97-AF65-F5344CB8AC3E}">
        <p14:creationId xmlns:p14="http://schemas.microsoft.com/office/powerpoint/2010/main" val="41892371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2400698" y="3200069"/>
            <a:ext cx="3606111" cy="1487557"/>
          </a:xfrm>
        </p:spPr>
        <p:txBody>
          <a:bodyPr>
            <a:normAutofit/>
          </a:bodyPr>
          <a:lstStyle/>
          <a:p>
            <a:r>
              <a:rPr lang="en-US" sz="3600" b="1" dirty="0" smtClean="0"/>
              <a:t>Entering Scores</a:t>
            </a:r>
          </a:p>
          <a:p>
            <a:r>
              <a:rPr lang="en-US" sz="3600" b="1" dirty="0" smtClean="0"/>
              <a:t>Total Score</a:t>
            </a:r>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2902" y="378067"/>
            <a:ext cx="2965880" cy="5275312"/>
          </a:xfrm>
          <a:prstGeom prst="rect">
            <a:avLst/>
          </a:prstGeom>
        </p:spPr>
      </p:pic>
    </p:spTree>
    <p:extLst>
      <p:ext uri="{BB962C8B-B14F-4D97-AF65-F5344CB8AC3E}">
        <p14:creationId xmlns:p14="http://schemas.microsoft.com/office/powerpoint/2010/main" val="3811253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2400698" y="3200069"/>
            <a:ext cx="3606111" cy="1487557"/>
          </a:xfrm>
        </p:spPr>
        <p:txBody>
          <a:bodyPr>
            <a:normAutofit/>
          </a:bodyPr>
          <a:lstStyle/>
          <a:p>
            <a:r>
              <a:rPr lang="en-US" sz="3600" b="1" dirty="0" smtClean="0"/>
              <a:t>Scoring </a:t>
            </a:r>
            <a:br>
              <a:rPr lang="en-US" sz="3600" b="1" dirty="0" smtClean="0"/>
            </a:br>
            <a:r>
              <a:rPr lang="en-US" sz="3600" b="1" dirty="0" smtClean="0"/>
              <a:t>History</a:t>
            </a:r>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259" y="330361"/>
            <a:ext cx="2965880" cy="5275312"/>
          </a:xfrm>
          <a:prstGeom prst="rect">
            <a:avLst/>
          </a:prstGeom>
        </p:spPr>
      </p:pic>
    </p:spTree>
    <p:extLst>
      <p:ext uri="{BB962C8B-B14F-4D97-AF65-F5344CB8AC3E}">
        <p14:creationId xmlns:p14="http://schemas.microsoft.com/office/powerpoint/2010/main" val="15347571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2400698" y="3200069"/>
            <a:ext cx="3606111" cy="1487557"/>
          </a:xfrm>
        </p:spPr>
        <p:txBody>
          <a:bodyPr>
            <a:normAutofit/>
          </a:bodyPr>
          <a:lstStyle/>
          <a:p>
            <a:r>
              <a:rPr lang="en-US" sz="3600" b="1" dirty="0" smtClean="0"/>
              <a:t>Handicap Calculator</a:t>
            </a:r>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525" y="393971"/>
            <a:ext cx="2968328" cy="5279666"/>
          </a:xfrm>
          <a:prstGeom prst="rect">
            <a:avLst/>
          </a:prstGeom>
        </p:spPr>
      </p:pic>
    </p:spTree>
    <p:extLst>
      <p:ext uri="{BB962C8B-B14F-4D97-AF65-F5344CB8AC3E}">
        <p14:creationId xmlns:p14="http://schemas.microsoft.com/office/powerpoint/2010/main" val="2226625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0675" y="1057523"/>
            <a:ext cx="5426158" cy="1327868"/>
          </a:xfrm>
        </p:spPr>
        <p:txBody>
          <a:bodyPr>
            <a:noAutofit/>
          </a:bodyPr>
          <a:lstStyle/>
          <a:p>
            <a:r>
              <a:rPr lang="en-US" sz="4000" b="1" dirty="0" smtClean="0">
                <a:latin typeface="Arial" panose="020B0604020202020204" pitchFamily="34" charset="0"/>
                <a:cs typeface="Arial" panose="020B0604020202020204" pitchFamily="34" charset="0"/>
              </a:rPr>
              <a:t>Mobile App Screenshots</a:t>
            </a:r>
            <a:endParaRPr lang="en-US" sz="40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2400698" y="2987537"/>
            <a:ext cx="3606111" cy="2055743"/>
          </a:xfrm>
        </p:spPr>
        <p:txBody>
          <a:bodyPr>
            <a:normAutofit fontScale="92500" lnSpcReduction="10000"/>
          </a:bodyPr>
          <a:lstStyle/>
          <a:p>
            <a:r>
              <a:rPr lang="en-US" sz="3600" b="1" dirty="0" smtClean="0"/>
              <a:t>Golfer </a:t>
            </a:r>
            <a:br>
              <a:rPr lang="en-US" sz="3600" b="1" dirty="0" smtClean="0"/>
            </a:br>
            <a:r>
              <a:rPr lang="en-US" sz="3600" b="1" dirty="0" smtClean="0"/>
              <a:t>Lookup &amp;</a:t>
            </a:r>
            <a:br>
              <a:rPr lang="en-US" sz="3600" b="1" dirty="0" smtClean="0"/>
            </a:br>
            <a:r>
              <a:rPr lang="en-US" sz="3600" b="1" dirty="0" smtClean="0"/>
              <a:t>“Following” Feature</a:t>
            </a:r>
          </a:p>
        </p:txBody>
      </p:sp>
      <p:sp>
        <p:nvSpPr>
          <p:cNvPr id="5" name="Title 3"/>
          <p:cNvSpPr txBox="1">
            <a:spLocks/>
          </p:cNvSpPr>
          <p:nvPr/>
        </p:nvSpPr>
        <p:spPr>
          <a:xfrm>
            <a:off x="1482724" y="1033670"/>
            <a:ext cx="5426158" cy="132786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rPr>
              <a:t>Mobile App Screenshots</a:t>
            </a:r>
            <a:endParaRPr kumimoji="0" lang="en-US" sz="4000" b="1" i="0" u="none" strike="noStrike" kern="1200" cap="none" spc="0" normalizeH="0" baseline="0" noProof="0" dirty="0">
              <a:ln w="3175" cmpd="sng">
                <a:noFill/>
              </a:ln>
              <a:solidFill>
                <a:srgbClr val="A666E1">
                  <a:lumMod val="75000"/>
                </a:srgbClr>
              </a:solidFill>
              <a:effectLst/>
              <a:uLnTx/>
              <a:uFillTx/>
              <a:latin typeface="Arial" panose="020B0604020202020204" pitchFamily="34" charset="0"/>
              <a:ea typeface="+mj-ea"/>
              <a:cs typeface="Arial" panose="020B0604020202020204" pitchFamily="34" charset="0"/>
            </a:endParaRPr>
          </a:p>
        </p:txBody>
      </p:sp>
      <p:sp>
        <p:nvSpPr>
          <p:cNvPr id="2" name="Right Arrow 1"/>
          <p:cNvSpPr/>
          <p:nvPr/>
        </p:nvSpPr>
        <p:spPr>
          <a:xfrm>
            <a:off x="5780598" y="3784822"/>
            <a:ext cx="1033670" cy="46117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715" y="346263"/>
            <a:ext cx="2986209" cy="5311471"/>
          </a:xfrm>
          <a:prstGeom prst="rect">
            <a:avLst/>
          </a:prstGeom>
        </p:spPr>
      </p:pic>
    </p:spTree>
    <p:extLst>
      <p:ext uri="{BB962C8B-B14F-4D97-AF65-F5344CB8AC3E}">
        <p14:creationId xmlns:p14="http://schemas.microsoft.com/office/powerpoint/2010/main" val="6462768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1B4085-2ADB-48BD-A101-657E32F4B2FF}"/>
              </a:ext>
            </a:extLst>
          </p:cNvPr>
          <p:cNvSpPr>
            <a:spLocks noGrp="1"/>
          </p:cNvSpPr>
          <p:nvPr>
            <p:ph type="title"/>
          </p:nvPr>
        </p:nvSpPr>
        <p:spPr>
          <a:xfrm>
            <a:off x="0" y="2177143"/>
            <a:ext cx="12192000" cy="914400"/>
          </a:xfrm>
        </p:spPr>
        <p:txBody>
          <a:bodyPr/>
          <a:lstStyle/>
          <a:p>
            <a:r>
              <a:rPr lang="en-US" dirty="0">
                <a:latin typeface="Lucida Sans" panose="020B0602030504020204" pitchFamily="34" charset="0"/>
              </a:rPr>
              <a:t>Thank you for attending! </a:t>
            </a:r>
          </a:p>
        </p:txBody>
      </p:sp>
      <p:sp>
        <p:nvSpPr>
          <p:cNvPr id="5" name="Rectangle 4">
            <a:extLst>
              <a:ext uri="{FF2B5EF4-FFF2-40B4-BE49-F238E27FC236}">
                <a16:creationId xmlns:a16="http://schemas.microsoft.com/office/drawing/2014/main" id="{A716B128-9569-450B-A208-ECDD1C3EE084}"/>
              </a:ext>
            </a:extLst>
          </p:cNvPr>
          <p:cNvSpPr/>
          <p:nvPr/>
        </p:nvSpPr>
        <p:spPr>
          <a:xfrm>
            <a:off x="5540829" y="2777795"/>
            <a:ext cx="1110342"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70" y="111579"/>
            <a:ext cx="1400991" cy="140099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400" y="1580243"/>
            <a:ext cx="6299200" cy="596900"/>
          </a:xfrm>
          <a:prstGeom prst="rect">
            <a:avLst/>
          </a:prstGeom>
        </p:spPr>
      </p:pic>
    </p:spTree>
    <p:extLst>
      <p:ext uri="{BB962C8B-B14F-4D97-AF65-F5344CB8AC3E}">
        <p14:creationId xmlns:p14="http://schemas.microsoft.com/office/powerpoint/2010/main" val="4191255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220"/>
            <a:ext cx="12184498" cy="6976219"/>
          </a:xfrm>
          <a:prstGeom prst="rect">
            <a:avLst/>
          </a:prstGeom>
        </p:spPr>
      </p:pic>
      <p:sp>
        <p:nvSpPr>
          <p:cNvPr id="7" name="Title 1">
            <a:extLst>
              <a:ext uri="{FF2B5EF4-FFF2-40B4-BE49-F238E27FC236}">
                <a16:creationId xmlns:a16="http://schemas.microsoft.com/office/drawing/2014/main" id="{0F7FB86E-229A-4CA6-8DBB-59A8F1A92251}"/>
              </a:ext>
            </a:extLst>
          </p:cNvPr>
          <p:cNvSpPr txBox="1">
            <a:spLocks/>
          </p:cNvSpPr>
          <p:nvPr/>
        </p:nvSpPr>
        <p:spPr>
          <a:xfrm>
            <a:off x="1186952" y="966621"/>
            <a:ext cx="9899374" cy="2653726"/>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Lucida Sans" panose="020B0602030504020204" pitchFamily="34" charset="0"/>
                <a:ea typeface="National Light" pitchFamily="2" charset="0"/>
                <a:cs typeface="National Light" pitchFamily="2" charset="0"/>
              </a:rPr>
              <a:t>World Handicapping</a:t>
            </a:r>
          </a:p>
          <a:p>
            <a:pPr marL="0" marR="0" lvl="0" indent="0" algn="ctr" defTabSz="457189" rtl="0" eaLnBrk="1" fontAlgn="auto" latinLnBrk="0" hangingPunct="1">
              <a:lnSpc>
                <a:spcPct val="100000"/>
              </a:lnSpc>
              <a:spcBef>
                <a:spcPct val="0"/>
              </a:spcBef>
              <a:spcAft>
                <a:spcPts val="0"/>
              </a:spcAft>
              <a:buClrTx/>
              <a:buSzTx/>
              <a:buFontTx/>
              <a:buNone/>
              <a:tabLst/>
              <a:defRPr/>
            </a:pPr>
            <a:endParaRPr lang="en-US" sz="5400" dirty="0">
              <a:solidFill>
                <a:schemeClr val="tx1"/>
              </a:solidFill>
              <a:latin typeface="Lucida Sans" panose="020B0602030504020204" pitchFamily="34" charset="0"/>
            </a:endParaRP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Lucida Sans" panose="020B0602030504020204" pitchFamily="34" charset="0"/>
                <a:ea typeface="National Light" pitchFamily="2" charset="0"/>
                <a:cs typeface="National Light" pitchFamily="2" charset="0"/>
              </a:rPr>
              <a:t>What’s new…</a:t>
            </a:r>
            <a:endParaRPr kumimoji="0" lang="en-US" sz="5400" b="0" i="0" u="none" strike="noStrike" kern="1200" cap="none" spc="0" normalizeH="0" baseline="0" noProof="0" dirty="0">
              <a:ln>
                <a:noFill/>
              </a:ln>
              <a:solidFill>
                <a:schemeClr val="tx1"/>
              </a:solidFill>
              <a:effectLst/>
              <a:uLnTx/>
              <a:uFillTx/>
              <a:latin typeface="Lucida Sans" panose="020B0602030504020204" pitchFamily="34" charset="0"/>
              <a:ea typeface="National Light" pitchFamily="2" charset="0"/>
              <a:cs typeface="National Light" pitchFamily="2" charset="0"/>
            </a:endParaRPr>
          </a:p>
        </p:txBody>
      </p:sp>
      <p:sp>
        <p:nvSpPr>
          <p:cNvPr id="5" name="Title 1">
            <a:extLst>
              <a:ext uri="{FF2B5EF4-FFF2-40B4-BE49-F238E27FC236}">
                <a16:creationId xmlns:a16="http://schemas.microsoft.com/office/drawing/2014/main" id="{0F7FB86E-229A-4CA6-8DBB-59A8F1A92251}"/>
              </a:ext>
            </a:extLst>
          </p:cNvPr>
          <p:cNvSpPr txBox="1">
            <a:spLocks/>
          </p:cNvSpPr>
          <p:nvPr/>
        </p:nvSpPr>
        <p:spPr>
          <a:xfrm>
            <a:off x="1142562" y="931109"/>
            <a:ext cx="9899374" cy="2653726"/>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prstClr val="white"/>
                </a:solidFill>
                <a:effectLst/>
                <a:uLnTx/>
                <a:uFillTx/>
                <a:latin typeface="Lucida Sans" panose="020B0602030504020204" pitchFamily="34" charset="0"/>
                <a:ea typeface="National Light" pitchFamily="2" charset="0"/>
                <a:cs typeface="National Light" pitchFamily="2" charset="0"/>
              </a:rPr>
              <a:t>World Handicapping</a:t>
            </a:r>
          </a:p>
          <a:p>
            <a:pPr marL="0" marR="0" lvl="0" indent="0" algn="ctr" defTabSz="457189" rtl="0" eaLnBrk="1" fontAlgn="auto" latinLnBrk="0" hangingPunct="1">
              <a:lnSpc>
                <a:spcPct val="100000"/>
              </a:lnSpc>
              <a:spcBef>
                <a:spcPct val="0"/>
              </a:spcBef>
              <a:spcAft>
                <a:spcPts val="0"/>
              </a:spcAft>
              <a:buClrTx/>
              <a:buSzTx/>
              <a:buFontTx/>
              <a:buNone/>
              <a:tabLst/>
              <a:defRPr/>
            </a:pPr>
            <a:endParaRPr lang="en-US" sz="5400" dirty="0">
              <a:solidFill>
                <a:prstClr val="white"/>
              </a:solidFill>
              <a:latin typeface="Lucida Sans" panose="020B0602030504020204" pitchFamily="34" charset="0"/>
            </a:endParaRP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prstClr val="white"/>
                </a:solidFill>
                <a:effectLst/>
                <a:uLnTx/>
                <a:uFillTx/>
                <a:latin typeface="Lucida Sans" panose="020B0602030504020204" pitchFamily="34" charset="0"/>
                <a:ea typeface="National Light" pitchFamily="2" charset="0"/>
                <a:cs typeface="National Light" pitchFamily="2" charset="0"/>
              </a:rPr>
              <a:t>What’s new…</a:t>
            </a:r>
            <a:endParaRPr kumimoji="0" lang="en-US" sz="5400" b="0" i="0" u="none" strike="noStrike" kern="1200" cap="none" spc="0" normalizeH="0" baseline="0" noProof="0" dirty="0">
              <a:ln>
                <a:noFill/>
              </a:ln>
              <a:solidFill>
                <a:prstClr val="white"/>
              </a:solidFill>
              <a:effectLst/>
              <a:uLnTx/>
              <a:uFillTx/>
              <a:latin typeface="Lucida Sans" panose="020B0602030504020204" pitchFamily="34" charset="0"/>
              <a:ea typeface="National Light" pitchFamily="2" charset="0"/>
              <a:cs typeface="National Light" pitchFamily="2" charset="0"/>
            </a:endParaRPr>
          </a:p>
        </p:txBody>
      </p:sp>
    </p:spTree>
    <p:extLst>
      <p:ext uri="{BB962C8B-B14F-4D97-AF65-F5344CB8AC3E}">
        <p14:creationId xmlns:p14="http://schemas.microsoft.com/office/powerpoint/2010/main" val="5277064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5">
            <a:extLst>
              <a:ext uri="{FF2B5EF4-FFF2-40B4-BE49-F238E27FC236}">
                <a16:creationId xmlns:a16="http://schemas.microsoft.com/office/drawing/2014/main" id="{8F1718B1-4831-426A-9B03-BEF44F923DF3}"/>
              </a:ext>
            </a:extLst>
          </p:cNvPr>
          <p:cNvSpPr txBox="1">
            <a:spLocks/>
          </p:cNvSpPr>
          <p:nvPr/>
        </p:nvSpPr>
        <p:spPr>
          <a:xfrm>
            <a:off x="10351" y="19230"/>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rPr>
              <a:t>Handicapping Rule Changes</a:t>
            </a:r>
            <a:endParaRPr lang="en-US" b="1" dirty="0">
              <a:solidFill>
                <a:schemeClr val="tx1"/>
              </a:solidFill>
            </a:endParaRPr>
          </a:p>
        </p:txBody>
      </p:sp>
      <p:cxnSp>
        <p:nvCxnSpPr>
          <p:cNvPr id="7" name="Straight Connector 6"/>
          <p:cNvCxnSpPr/>
          <p:nvPr/>
        </p:nvCxnSpPr>
        <p:spPr>
          <a:xfrm flipV="1">
            <a:off x="257176" y="558165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4F8DC31-B47F-4E60-BA14-C09E1E6ACE9D}"/>
              </a:ext>
            </a:extLst>
          </p:cNvPr>
          <p:cNvSpPr txBox="1"/>
          <p:nvPr/>
        </p:nvSpPr>
        <p:spPr>
          <a:xfrm>
            <a:off x="368680" y="1104979"/>
            <a:ext cx="111626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There are </a:t>
            </a:r>
            <a:r>
              <a:rPr kumimoji="0" lang="en-US" sz="1800" b="0"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twelve </a:t>
            </a:r>
            <a:r>
              <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significant changes to the Handicap </a:t>
            </a:r>
            <a:r>
              <a:rPr kumimoji="0" lang="en-US" sz="1800" b="0"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System coming </a:t>
            </a:r>
            <a:r>
              <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in </a:t>
            </a:r>
            <a:r>
              <a:rPr kumimoji="0" lang="en-US" sz="1800" b="0"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2020</a:t>
            </a:r>
            <a:endPar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6" name="Title 5">
            <a:extLst>
              <a:ext uri="{FF2B5EF4-FFF2-40B4-BE49-F238E27FC236}">
                <a16:creationId xmlns:a16="http://schemas.microsoft.com/office/drawing/2014/main" id="{8F1718B1-4831-426A-9B03-BEF44F923DF3}"/>
              </a:ext>
            </a:extLst>
          </p:cNvPr>
          <p:cNvSpPr>
            <a:spLocks noGrp="1"/>
          </p:cNvSpPr>
          <p:nvPr>
            <p:ph type="title"/>
          </p:nvPr>
        </p:nvSpPr>
        <p:spPr>
          <a:xfrm>
            <a:off x="-1" y="0"/>
            <a:ext cx="12192000" cy="914400"/>
          </a:xfrm>
        </p:spPr>
        <p:txBody>
          <a:bodyPr/>
          <a:lstStyle/>
          <a:p>
            <a:pPr algn="ctr"/>
            <a:r>
              <a:rPr lang="en-US" b="1" dirty="0" smtClean="0">
                <a:solidFill>
                  <a:srgbClr val="FF0000"/>
                </a:solidFill>
              </a:rPr>
              <a:t>Handicapping Rule Changes</a:t>
            </a:r>
            <a:endParaRPr lang="en-US" b="1" dirty="0">
              <a:solidFill>
                <a:srgbClr val="FF0000"/>
              </a:solidFill>
            </a:endParaRPr>
          </a:p>
        </p:txBody>
      </p:sp>
      <p:sp>
        <p:nvSpPr>
          <p:cNvPr id="23" name="TextBox 22">
            <a:extLst>
              <a:ext uri="{FF2B5EF4-FFF2-40B4-BE49-F238E27FC236}">
                <a16:creationId xmlns:a16="http://schemas.microsoft.com/office/drawing/2014/main" id="{24F8DC31-B47F-4E60-BA14-C09E1E6ACE9D}"/>
              </a:ext>
            </a:extLst>
          </p:cNvPr>
          <p:cNvSpPr txBox="1"/>
          <p:nvPr/>
        </p:nvSpPr>
        <p:spPr>
          <a:xfrm>
            <a:off x="381730" y="1639777"/>
            <a:ext cx="28411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panose="020B0602030504020204" pitchFamily="34" charset="0"/>
                <a:ea typeface="+mn-ea"/>
                <a:cs typeface="+mn-cs"/>
              </a:rPr>
              <a:t>The main goal is to be:</a:t>
            </a:r>
            <a:endPar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24" name="TextBox 23">
            <a:extLst>
              <a:ext uri="{FF2B5EF4-FFF2-40B4-BE49-F238E27FC236}">
                <a16:creationId xmlns:a16="http://schemas.microsoft.com/office/drawing/2014/main" id="{24F8DC31-B47F-4E60-BA14-C09E1E6ACE9D}"/>
              </a:ext>
            </a:extLst>
          </p:cNvPr>
          <p:cNvSpPr txBox="1"/>
          <p:nvPr/>
        </p:nvSpPr>
        <p:spPr>
          <a:xfrm>
            <a:off x="3383639" y="1761435"/>
            <a:ext cx="542472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0000"/>
                </a:solidFill>
                <a:effectLst/>
                <a:uLnTx/>
                <a:uFillTx/>
                <a:latin typeface="Lucida Sans" panose="020B0602030504020204" pitchFamily="34" charset="0"/>
                <a:ea typeface="+mn-ea"/>
                <a:cs typeface="+mn-cs"/>
              </a:rPr>
              <a:t>Inclusive</a:t>
            </a:r>
            <a:endParaRPr kumimoji="0" lang="en-US" sz="7200" b="1" i="0" u="none" strike="noStrike" kern="1200" cap="none" spc="0" normalizeH="0" baseline="0" noProof="0" dirty="0">
              <a:ln>
                <a:noFill/>
              </a:ln>
              <a:solidFill>
                <a:srgbClr val="FF0000"/>
              </a:solidFill>
              <a:effectLst/>
              <a:uLnTx/>
              <a:uFillTx/>
              <a:latin typeface="Lucida Sans" panose="020B0602030504020204" pitchFamily="34" charset="0"/>
              <a:ea typeface="+mn-ea"/>
              <a:cs typeface="+mn-cs"/>
            </a:endParaRPr>
          </a:p>
        </p:txBody>
      </p:sp>
      <p:sp>
        <p:nvSpPr>
          <p:cNvPr id="26" name="TextBox 25">
            <a:extLst>
              <a:ext uri="{FF2B5EF4-FFF2-40B4-BE49-F238E27FC236}">
                <a16:creationId xmlns:a16="http://schemas.microsoft.com/office/drawing/2014/main" id="{24F8DC31-B47F-4E60-BA14-C09E1E6ACE9D}"/>
              </a:ext>
            </a:extLst>
          </p:cNvPr>
          <p:cNvSpPr txBox="1"/>
          <p:nvPr/>
        </p:nvSpPr>
        <p:spPr>
          <a:xfrm>
            <a:off x="4472003" y="3249692"/>
            <a:ext cx="609242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00FF00"/>
                </a:solidFill>
                <a:effectLst/>
                <a:uLnTx/>
                <a:uFillTx/>
                <a:latin typeface="Lucida Sans" panose="020B0602030504020204" pitchFamily="34" charset="0"/>
                <a:ea typeface="+mn-ea"/>
                <a:cs typeface="+mn-cs"/>
              </a:rPr>
              <a:t>Consistent</a:t>
            </a:r>
            <a:endParaRPr kumimoji="0" lang="en-US" sz="7200" b="1" i="0" u="none" strike="noStrike" kern="1200" cap="none" spc="0" normalizeH="0" baseline="0" noProof="0" dirty="0">
              <a:ln>
                <a:noFill/>
              </a:ln>
              <a:solidFill>
                <a:srgbClr val="00FF00"/>
              </a:solidFill>
              <a:effectLst/>
              <a:uLnTx/>
              <a:uFillTx/>
              <a:latin typeface="Lucida Sans" panose="020B0602030504020204" pitchFamily="34" charset="0"/>
              <a:ea typeface="+mn-ea"/>
              <a:cs typeface="+mn-cs"/>
            </a:endParaRPr>
          </a:p>
        </p:txBody>
      </p:sp>
      <p:sp>
        <p:nvSpPr>
          <p:cNvPr id="27" name="TextBox 26">
            <a:extLst>
              <a:ext uri="{FF2B5EF4-FFF2-40B4-BE49-F238E27FC236}">
                <a16:creationId xmlns:a16="http://schemas.microsoft.com/office/drawing/2014/main" id="{24F8DC31-B47F-4E60-BA14-C09E1E6ACE9D}"/>
              </a:ext>
            </a:extLst>
          </p:cNvPr>
          <p:cNvSpPr txBox="1"/>
          <p:nvPr/>
        </p:nvSpPr>
        <p:spPr>
          <a:xfrm>
            <a:off x="6450786" y="4737948"/>
            <a:ext cx="440660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0070C0"/>
                </a:solidFill>
                <a:effectLst/>
                <a:uLnTx/>
                <a:uFillTx/>
                <a:latin typeface="Lucida Sans" panose="020B0602030504020204" pitchFamily="34" charset="0"/>
                <a:ea typeface="+mn-ea"/>
                <a:cs typeface="+mn-cs"/>
              </a:rPr>
              <a:t>Modern</a:t>
            </a:r>
            <a:endParaRPr kumimoji="0" lang="en-US" sz="7200" b="1" i="0" u="none" strike="noStrike" kern="1200" cap="none" spc="0" normalizeH="0" baseline="0" noProof="0" dirty="0">
              <a:ln>
                <a:noFill/>
              </a:ln>
              <a:solidFill>
                <a:srgbClr val="0070C0"/>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153484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6B0FB0D-F829-4A63-91F5-B82352B170F6}"/>
              </a:ext>
            </a:extLst>
          </p:cNvPr>
          <p:cNvSpPr txBox="1">
            <a:spLocks/>
          </p:cNvSpPr>
          <p:nvPr/>
        </p:nvSpPr>
        <p:spPr>
          <a:xfrm>
            <a:off x="10361" y="27922"/>
            <a:ext cx="12192000" cy="914400"/>
          </a:xfrm>
          <a:prstGeom prst="rect">
            <a:avLst/>
          </a:prstGeom>
        </p:spPr>
        <p:txBody>
          <a:bodyPr lIns="365760" anchor="ctr">
            <a:normAutofit/>
          </a:bodyPr>
          <a:lstStyle>
            <a:lvl1pPr algn="l" defTabSz="914400" rtl="0" eaLnBrk="1" latinLnBrk="0" hangingPunct="1">
              <a:lnSpc>
                <a:spcPct val="90000"/>
              </a:lnSpc>
              <a:spcBef>
                <a:spcPct val="0"/>
              </a:spcBef>
              <a:buNone/>
              <a:defRPr sz="2800" b="0" kern="1200">
                <a:solidFill>
                  <a:srgbClr val="004987"/>
                </a:solidFill>
                <a:latin typeface="Lucida Sans" panose="020B0602030504020204" pitchFamily="34" charset="0"/>
                <a:ea typeface="+mj-ea"/>
                <a:cs typeface="+mj-cs"/>
              </a:defRPr>
            </a:lvl1pPr>
          </a:lstStyle>
          <a:p>
            <a:pPr algn="ctr"/>
            <a:r>
              <a:rPr lang="en-US" b="1" dirty="0" smtClean="0">
                <a:solidFill>
                  <a:schemeClr val="tx1"/>
                </a:solidFill>
                <a:cs typeface="Arial"/>
              </a:rPr>
              <a:t>Handicap Index now uses 8 of most recent 20 Differentials</a:t>
            </a:r>
            <a:endParaRPr lang="en-US" b="1" dirty="0">
              <a:solidFill>
                <a:schemeClr val="tx1"/>
              </a:solidFill>
            </a:endParaRPr>
          </a:p>
        </p:txBody>
      </p:sp>
      <p:sp>
        <p:nvSpPr>
          <p:cNvPr id="2" name="Title 1">
            <a:extLst>
              <a:ext uri="{FF2B5EF4-FFF2-40B4-BE49-F238E27FC236}">
                <a16:creationId xmlns:a16="http://schemas.microsoft.com/office/drawing/2014/main" id="{96B0FB0D-F829-4A63-91F5-B82352B170F6}"/>
              </a:ext>
            </a:extLst>
          </p:cNvPr>
          <p:cNvSpPr>
            <a:spLocks noGrp="1"/>
          </p:cNvSpPr>
          <p:nvPr>
            <p:ph type="title"/>
          </p:nvPr>
        </p:nvSpPr>
        <p:spPr/>
        <p:txBody>
          <a:bodyPr/>
          <a:lstStyle/>
          <a:p>
            <a:pPr algn="ctr"/>
            <a:r>
              <a:rPr lang="en-US" b="1" dirty="0" smtClean="0">
                <a:solidFill>
                  <a:srgbClr val="FF0000"/>
                </a:solidFill>
                <a:cs typeface="Arial"/>
              </a:rPr>
              <a:t>Handicap Index now uses 8 of most recent 20 Differentials</a:t>
            </a:r>
            <a:endParaRPr lang="en-US" b="1" dirty="0">
              <a:solidFill>
                <a:srgbClr val="FF0000"/>
              </a:solidFill>
            </a:endParaRPr>
          </a:p>
        </p:txBody>
      </p:sp>
      <p:sp>
        <p:nvSpPr>
          <p:cNvPr id="3" name="Content Placeholder 2">
            <a:extLst>
              <a:ext uri="{FF2B5EF4-FFF2-40B4-BE49-F238E27FC236}">
                <a16:creationId xmlns:a16="http://schemas.microsoft.com/office/drawing/2014/main" id="{1691F070-677C-4FEF-94EB-5EC067744AED}"/>
              </a:ext>
            </a:extLst>
          </p:cNvPr>
          <p:cNvSpPr>
            <a:spLocks noGrp="1"/>
          </p:cNvSpPr>
          <p:nvPr>
            <p:ph idx="1"/>
          </p:nvPr>
        </p:nvSpPr>
        <p:spPr>
          <a:xfrm>
            <a:off x="453443" y="1020965"/>
            <a:ext cx="10347907" cy="4493815"/>
          </a:xfrm>
        </p:spPr>
        <p:txBody>
          <a:bodyPr anchor="t">
            <a:noAutofit/>
          </a:bodyPr>
          <a:lstStyle/>
          <a:p>
            <a:r>
              <a:rPr lang="en-US" sz="2000">
                <a:solidFill>
                  <a:schemeClr val="tx1"/>
                </a:solidFill>
                <a:latin typeface="Lucida Sans"/>
              </a:rPr>
              <a:t>The following table will be used to determine the number of score differentials used in the Handicap Index calculation, as well as any additional adjustment:</a:t>
            </a:r>
          </a:p>
          <a:p>
            <a:endParaRPr lang="en-US"/>
          </a:p>
        </p:txBody>
      </p:sp>
      <p:pic>
        <p:nvPicPr>
          <p:cNvPr id="5" name="Picture 4">
            <a:extLst>
              <a:ext uri="{FF2B5EF4-FFF2-40B4-BE49-F238E27FC236}">
                <a16:creationId xmlns:a16="http://schemas.microsoft.com/office/drawing/2014/main" id="{A895CF18-F55F-4C9E-9933-BEEAA55EF19E}"/>
              </a:ext>
            </a:extLst>
          </p:cNvPr>
          <p:cNvPicPr>
            <a:picLocks noChangeAspect="1"/>
          </p:cNvPicPr>
          <p:nvPr/>
        </p:nvPicPr>
        <p:blipFill>
          <a:blip r:embed="rId3"/>
          <a:stretch>
            <a:fillRect/>
          </a:stretch>
        </p:blipFill>
        <p:spPr>
          <a:xfrm>
            <a:off x="2824435" y="1691188"/>
            <a:ext cx="6543129" cy="4304878"/>
          </a:xfrm>
          <a:prstGeom prst="rect">
            <a:avLst/>
          </a:prstGeom>
        </p:spPr>
      </p:pic>
    </p:spTree>
    <p:extLst>
      <p:ext uri="{BB962C8B-B14F-4D97-AF65-F5344CB8AC3E}">
        <p14:creationId xmlns:p14="http://schemas.microsoft.com/office/powerpoint/2010/main" val="2359553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27D9CA-89DD-4A7A-A05C-84BB1874E95D}"/>
              </a:ext>
            </a:extLst>
          </p:cNvPr>
          <p:cNvSpPr>
            <a:spLocks noGrp="1"/>
          </p:cNvSpPr>
          <p:nvPr>
            <p:ph type="title"/>
          </p:nvPr>
        </p:nvSpPr>
        <p:spPr/>
        <p:txBody>
          <a:bodyPr/>
          <a:lstStyle/>
          <a:p>
            <a:r>
              <a:rPr lang="en-US"/>
              <a:t>Sample Calculation</a:t>
            </a:r>
          </a:p>
        </p:txBody>
      </p:sp>
      <p:pic>
        <p:nvPicPr>
          <p:cNvPr id="5" name="Picture 4">
            <a:extLst>
              <a:ext uri="{FF2B5EF4-FFF2-40B4-BE49-F238E27FC236}">
                <a16:creationId xmlns:a16="http://schemas.microsoft.com/office/drawing/2014/main" id="{1CE3D4EB-FCA6-4BCF-9FB9-04464A6F942C}"/>
              </a:ext>
            </a:extLst>
          </p:cNvPr>
          <p:cNvPicPr>
            <a:picLocks noChangeAspect="1"/>
          </p:cNvPicPr>
          <p:nvPr/>
        </p:nvPicPr>
        <p:blipFill>
          <a:blip r:embed="rId3"/>
          <a:stretch>
            <a:fillRect/>
          </a:stretch>
        </p:blipFill>
        <p:spPr>
          <a:xfrm>
            <a:off x="759609" y="992118"/>
            <a:ext cx="4916142" cy="4597598"/>
          </a:xfrm>
          <a:prstGeom prst="rect">
            <a:avLst/>
          </a:prstGeom>
        </p:spPr>
      </p:pic>
      <p:sp>
        <p:nvSpPr>
          <p:cNvPr id="6" name="TextBox 5">
            <a:extLst>
              <a:ext uri="{FF2B5EF4-FFF2-40B4-BE49-F238E27FC236}">
                <a16:creationId xmlns:a16="http://schemas.microsoft.com/office/drawing/2014/main" id="{F1A2AF04-0AC1-4E70-AB21-4A354D21A6D2}"/>
              </a:ext>
            </a:extLst>
          </p:cNvPr>
          <p:cNvSpPr txBox="1"/>
          <p:nvPr/>
        </p:nvSpPr>
        <p:spPr>
          <a:xfrm>
            <a:off x="1608975" y="5624898"/>
            <a:ext cx="321741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USGA Handicap System:  12.9</a:t>
            </a:r>
          </a:p>
        </p:txBody>
      </p:sp>
      <p:pic>
        <p:nvPicPr>
          <p:cNvPr id="9" name="Picture 8">
            <a:extLst>
              <a:ext uri="{FF2B5EF4-FFF2-40B4-BE49-F238E27FC236}">
                <a16:creationId xmlns:a16="http://schemas.microsoft.com/office/drawing/2014/main" id="{7EE975C3-FF6A-4B94-BBA5-2CAD38799323}"/>
              </a:ext>
            </a:extLst>
          </p:cNvPr>
          <p:cNvPicPr>
            <a:picLocks noChangeAspect="1"/>
          </p:cNvPicPr>
          <p:nvPr/>
        </p:nvPicPr>
        <p:blipFill>
          <a:blip r:embed="rId4"/>
          <a:stretch>
            <a:fillRect/>
          </a:stretch>
        </p:blipFill>
        <p:spPr>
          <a:xfrm>
            <a:off x="6096000" y="983994"/>
            <a:ext cx="4916142" cy="4605721"/>
          </a:xfrm>
          <a:prstGeom prst="rect">
            <a:avLst/>
          </a:prstGeom>
        </p:spPr>
      </p:pic>
      <p:sp>
        <p:nvSpPr>
          <p:cNvPr id="13" name="TextBox 12">
            <a:extLst>
              <a:ext uri="{FF2B5EF4-FFF2-40B4-BE49-F238E27FC236}">
                <a16:creationId xmlns:a16="http://schemas.microsoft.com/office/drawing/2014/main" id="{BBC7B9E1-91EF-459A-AD16-F8BB34B7FD52}"/>
              </a:ext>
            </a:extLst>
          </p:cNvPr>
          <p:cNvSpPr txBox="1"/>
          <p:nvPr/>
        </p:nvSpPr>
        <p:spPr>
          <a:xfrm>
            <a:off x="6945366" y="5624898"/>
            <a:ext cx="321741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World Handicap System:  13.3</a:t>
            </a:r>
          </a:p>
        </p:txBody>
      </p:sp>
    </p:spTree>
    <p:extLst>
      <p:ext uri="{BB962C8B-B14F-4D97-AF65-F5344CB8AC3E}">
        <p14:creationId xmlns:p14="http://schemas.microsoft.com/office/powerpoint/2010/main" val="1451163781"/>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S_Formal_PPT_Temp_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spc="300" dirty="0" smtClean="0">
            <a:solidFill>
              <a:schemeClr val="bg1">
                <a:lumMod val="50000"/>
              </a:schemeClr>
            </a:solidFill>
            <a:latin typeface="National-Extrabold"/>
            <a:cs typeface="National-Extrabold"/>
          </a:defRPr>
        </a:defPPr>
      </a:lstStyle>
    </a:txDef>
  </a:objectDefaults>
  <a:extraClrSchemeLst/>
  <a:extLst>
    <a:ext uri="{05A4C25C-085E-4340-85A3-A5531E510DB2}">
      <thm15:themeFamily xmlns:thm15="http://schemas.microsoft.com/office/thememl/2012/main" name="WHS_PPT_Template_16x9" id="{4DA0B041-9636-4D17-877B-CBDBEDE21DE7}" vid="{F29A35EC-562E-4812-8CB0-DB3160C2E47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spc="300" dirty="0" smtClean="0">
            <a:solidFill>
              <a:schemeClr val="bg1">
                <a:lumMod val="50000"/>
              </a:schemeClr>
            </a:solidFill>
            <a:latin typeface="National-Extrabold"/>
            <a:cs typeface="National-Extrabold"/>
          </a:defRPr>
        </a:defPPr>
      </a:lstStyle>
    </a:tx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7911757B46C243A3767CEB45E8C38E" ma:contentTypeVersion="10" ma:contentTypeDescription="Create a new document." ma:contentTypeScope="" ma:versionID="5aa86f382c37a49303fe15d8ea77f728">
  <xsd:schema xmlns:xsd="http://www.w3.org/2001/XMLSchema" xmlns:xs="http://www.w3.org/2001/XMLSchema" xmlns:p="http://schemas.microsoft.com/office/2006/metadata/properties" xmlns:ns1="http://schemas.microsoft.com/sharepoint/v3" xmlns:ns2="A4309336-FC82-4B2A-8538-8916287E7D2A" xmlns:ns3="a4309336-fc82-4b2a-8538-8916287e7d2a" xmlns:ns4="ca651b97-392d-49ac-86d2-45eede0c2ac2" xmlns:ns5="a77ee4fa-b436-4834-a20e-58daa4068d73" targetNamespace="http://schemas.microsoft.com/office/2006/metadata/properties" ma:root="true" ma:fieldsID="087bd3229841440f8135758e1f8b0ec2" ns1:_="" ns2:_="" ns3:_="" ns4:_="" ns5:_="">
    <xsd:import namespace="http://schemas.microsoft.com/sharepoint/v3"/>
    <xsd:import namespace="A4309336-FC82-4B2A-8538-8916287E7D2A"/>
    <xsd:import namespace="a4309336-fc82-4b2a-8538-8916287e7d2a"/>
    <xsd:import namespace="ca651b97-392d-49ac-86d2-45eede0c2ac2"/>
    <xsd:import namespace="a77ee4fa-b436-4834-a20e-58daa4068d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1:PublishingStartDate" minOccurs="0"/>
                <xsd:element ref="ns1:PublishingExpirationDate" minOccurs="0"/>
                <xsd:element ref="ns2:Category" minOccurs="0"/>
                <xsd:element ref="ns3:MediaServiceOCR" minOccurs="0"/>
                <xsd:element ref="ns3:MediaServiceGenerationTime" minOccurs="0"/>
                <xsd:element ref="ns3:MediaServiceEventHashCode" minOccurs="0"/>
                <xsd:element ref="ns4:TaxKeywordTaxHTField" minOccurs="0"/>
                <xsd:element ref="ns4:TaxCatchAll" minOccurs="0"/>
                <xsd:element ref="ns5:SharedWithUsers" minOccurs="0"/>
                <xsd:element ref="ns5: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309336-FC82-4B2A-8538-8916287E7D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Category" ma:index="14" nillable="true" ma:displayName="Category" ma:default="Forms and Templates" ma:format="Dropdown" ma:internalName="Category">
      <xsd:simpleType>
        <xsd:restriction base="dms:Choice">
          <xsd:enumeration value="Forms and Templates"/>
          <xsd:enumeration value="Infographics"/>
          <xsd:enumeration value="Policies and References"/>
        </xsd:restriction>
      </xsd:simpleType>
    </xsd:element>
  </xsd:schema>
  <xsd:schema xmlns:xsd="http://www.w3.org/2001/XMLSchema" xmlns:xs="http://www.w3.org/2001/XMLSchema" xmlns:dms="http://schemas.microsoft.com/office/2006/documentManagement/types" xmlns:pc="http://schemas.microsoft.com/office/infopath/2007/PartnerControls" targetNamespace="a4309336-fc82-4b2a-8538-8916287e7d2a" elementFormDefault="qualified">
    <xsd:import namespace="http://schemas.microsoft.com/office/2006/documentManagement/types"/>
    <xsd:import namespace="http://schemas.microsoft.com/office/infopath/2007/PartnerControls"/>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651b97-392d-49ac-86d2-45eede0c2ac2" elementFormDefault="qualified">
    <xsd:import namespace="http://schemas.microsoft.com/office/2006/documentManagement/types"/>
    <xsd:import namespace="http://schemas.microsoft.com/office/infopath/2007/PartnerControls"/>
    <xsd:element name="TaxKeywordTaxHTField" ma:index="19" nillable="true" ma:taxonomy="true" ma:internalName="TaxKeywordTaxHTField" ma:taxonomyFieldName="TaxKeyword" ma:displayName="Enterprise Keywords" ma:fieldId="{23f27201-bee3-471e-b2e7-b64fd8b7ca38}" ma:taxonomyMulti="true" ma:sspId="e532518f-b894-49a6-8fd0-58efe0ef96b5" ma:termSetId="00000000-0000-0000-0000-000000000000" ma:anchorId="00000000-0000-0000-0000-000000000000" ma:open="true" ma:isKeyword="true">
      <xsd:complexType>
        <xsd:sequence>
          <xsd:element ref="pc:Terms" minOccurs="0" maxOccurs="1"/>
        </xsd:sequence>
      </xsd:complexType>
    </xsd:element>
    <xsd:element name="TaxCatchAll" ma:index="20" nillable="true" ma:displayName="Taxonomy Catch All Column" ma:hidden="true" ma:list="{daa63557-6f9e-43d3-9bb5-70ae3aa16990}" ma:internalName="TaxCatchAll" ma:showField="CatchAllData" ma:web="ca651b97-392d-49ac-86d2-45eede0c2a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77ee4fa-b436-4834-a20e-58daa4068d73"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a651b97-392d-49ac-86d2-45eede0c2ac2"/>
    <PublishingExpirationDate xmlns="http://schemas.microsoft.com/sharepoint/v3" xsi:nil="true"/>
    <Category xmlns="A4309336-FC82-4B2A-8538-8916287E7D2A">Forms and Templates</Category>
    <TaxKeywordTaxHTField xmlns="ca651b97-392d-49ac-86d2-45eede0c2ac2">
      <Terms xmlns="http://schemas.microsoft.com/office/infopath/2007/PartnerControls"/>
    </TaxKeywordTaxHTField>
    <PublishingStartDate xmlns="http://schemas.microsoft.com/sharepoint/v3" xsi:nil="true"/>
  </documentManagement>
</p:properties>
</file>

<file path=customXml/itemProps1.xml><?xml version="1.0" encoding="utf-8"?>
<ds:datastoreItem xmlns:ds="http://schemas.openxmlformats.org/officeDocument/2006/customXml" ds:itemID="{4419B67D-7014-4ED2-BB7A-6D34E51806CE}">
  <ds:schemaRefs>
    <ds:schemaRef ds:uri="http://schemas.microsoft.com/sharepoint/v3/contenttype/forms"/>
  </ds:schemaRefs>
</ds:datastoreItem>
</file>

<file path=customXml/itemProps2.xml><?xml version="1.0" encoding="utf-8"?>
<ds:datastoreItem xmlns:ds="http://schemas.openxmlformats.org/officeDocument/2006/customXml" ds:itemID="{E818BCA2-AEBE-4A59-B90B-B2A64680AAB0}">
  <ds:schemaRefs>
    <ds:schemaRef ds:uri="A4309336-FC82-4B2A-8538-8916287E7D2A"/>
    <ds:schemaRef ds:uri="a4309336-fc82-4b2a-8538-8916287e7d2a"/>
    <ds:schemaRef ds:uri="a77ee4fa-b436-4834-a20e-58daa4068d73"/>
    <ds:schemaRef ds:uri="ca651b97-392d-49ac-86d2-45eede0c2a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7FA7B8-5C8C-41D4-8594-A1AF8863F143}">
  <ds:schemaRefs>
    <ds:schemaRef ds:uri="http://schemas.microsoft.com/office/2006/documentManagement/types"/>
    <ds:schemaRef ds:uri="http://schemas.microsoft.com/office/2006/metadata/properties"/>
    <ds:schemaRef ds:uri="http://purl.org/dc/terms/"/>
    <ds:schemaRef ds:uri="http://schemas.microsoft.com/sharepoint/v3"/>
    <ds:schemaRef ds:uri="http://purl.org/dc/dcmitype/"/>
    <ds:schemaRef ds:uri="A4309336-FC82-4B2A-8538-8916287E7D2A"/>
    <ds:schemaRef ds:uri="http://schemas.openxmlformats.org/package/2006/metadata/core-properties"/>
    <ds:schemaRef ds:uri="http://purl.org/dc/elements/1.1/"/>
    <ds:schemaRef ds:uri="http://schemas.microsoft.com/office/infopath/2007/PartnerControls"/>
    <ds:schemaRef ds:uri="a77ee4fa-b436-4834-a20e-58daa4068d73"/>
    <ds:schemaRef ds:uri="ca651b97-392d-49ac-86d2-45eede0c2ac2"/>
    <ds:schemaRef ds:uri="a4309336-fc82-4b2a-8538-8916287e7d2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WHS_PPT_Template_16x9</Template>
  <TotalTime>1815</TotalTime>
  <Words>6798</Words>
  <Application>Microsoft Office PowerPoint</Application>
  <PresentationFormat>Widescreen</PresentationFormat>
  <Paragraphs>1706</Paragraphs>
  <Slides>54</Slides>
  <Notes>42</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54</vt:i4>
      </vt:variant>
    </vt:vector>
  </HeadingPairs>
  <TitlesOfParts>
    <vt:vector size="80" baseType="lpstr">
      <vt:lpstr>ＭＳ Ｐゴシック</vt:lpstr>
      <vt:lpstr>Arial</vt:lpstr>
      <vt:lpstr>Calibri</vt:lpstr>
      <vt:lpstr>Calibri Light</vt:lpstr>
      <vt:lpstr>Corbel</vt:lpstr>
      <vt:lpstr>Courier New</vt:lpstr>
      <vt:lpstr>Lucida Sans</vt:lpstr>
      <vt:lpstr>National Book</vt:lpstr>
      <vt:lpstr>National Light</vt:lpstr>
      <vt:lpstr>National-Book</vt:lpstr>
      <vt:lpstr>National-Extrabold</vt:lpstr>
      <vt:lpstr>National-Light</vt:lpstr>
      <vt:lpstr>National-Regular</vt:lpstr>
      <vt:lpstr>Times New Roman</vt:lpstr>
      <vt:lpstr>Wingdings</vt:lpstr>
      <vt:lpstr>1_Custom Design</vt:lpstr>
      <vt:lpstr>WHS_Formal_PPT_Temp_16x9</vt:lpstr>
      <vt:lpstr>Custom Design</vt:lpstr>
      <vt:lpstr>2_Office Theme</vt:lpstr>
      <vt:lpstr>2_Custom Design</vt:lpstr>
      <vt:lpstr>3_Custom Design</vt:lpstr>
      <vt:lpstr>4_Custom Design</vt:lpstr>
      <vt:lpstr>5_Custom Design</vt:lpstr>
      <vt:lpstr>6_Custom Design</vt:lpstr>
      <vt:lpstr>Parallax</vt:lpstr>
      <vt:lpstr>Office Theme</vt:lpstr>
      <vt:lpstr>Rules of Handicapping</vt:lpstr>
      <vt:lpstr>Six Systems to One</vt:lpstr>
      <vt:lpstr>Governance</vt:lpstr>
      <vt:lpstr>Hierarchy</vt:lpstr>
      <vt:lpstr>Purpose of the World Handicap System</vt:lpstr>
      <vt:lpstr>PowerPoint Presentation</vt:lpstr>
      <vt:lpstr>Handicapping Rule Changes</vt:lpstr>
      <vt:lpstr>Handicap Index now uses 8 of most recent 20 Differentials</vt:lpstr>
      <vt:lpstr>Sample Calculation</vt:lpstr>
      <vt:lpstr>Minimum Scores to Obtain a Handicap Index</vt:lpstr>
      <vt:lpstr>Maximum Handicap Index</vt:lpstr>
      <vt:lpstr>Low Handicap Index</vt:lpstr>
      <vt:lpstr>18 Hole Handicap Indexes Only</vt:lpstr>
      <vt:lpstr>Daily Revisions</vt:lpstr>
      <vt:lpstr>Maximum Score for Handicap Purposes</vt:lpstr>
      <vt:lpstr>Maximum Score for Handicap Purposes</vt:lpstr>
      <vt:lpstr>Application of Net Double Bogey Adjustment</vt:lpstr>
      <vt:lpstr>Application of Net Double Bogey Adjustment</vt:lpstr>
      <vt:lpstr>Application of Net Double Bogey Adjustment</vt:lpstr>
      <vt:lpstr>Guidelines for Most Likely Score</vt:lpstr>
      <vt:lpstr>Hole Not Played</vt:lpstr>
      <vt:lpstr>Playing Conditions Calculation</vt:lpstr>
      <vt:lpstr>Playing Conditions Calculation</vt:lpstr>
      <vt:lpstr>Exceptional Score Reduction - ESR</vt:lpstr>
      <vt:lpstr>PowerPoint Presentation</vt:lpstr>
      <vt:lpstr>Handicap Index Caps</vt:lpstr>
      <vt:lpstr>Course Handicap </vt:lpstr>
      <vt:lpstr>Playing Handicap</vt:lpstr>
      <vt:lpstr>PowerPoint Presentation</vt:lpstr>
      <vt:lpstr>PowerPoint Presentation</vt:lpstr>
      <vt:lpstr>Acceptability of Scores</vt:lpstr>
      <vt:lpstr>Acceptability of Scores</vt:lpstr>
      <vt:lpstr>Unacceptable Scores</vt:lpstr>
      <vt:lpstr>Timeframe for Submitting a Score</vt:lpstr>
      <vt:lpstr>Score Type Designations</vt:lpstr>
      <vt:lpstr>PowerPoint Presentation</vt:lpstr>
      <vt:lpstr>Fewer than 9 Holes Played</vt:lpstr>
      <vt:lpstr>Fewer than 18 Holes Played</vt:lpstr>
      <vt:lpstr>Handicap Allowances</vt:lpstr>
      <vt:lpstr>Home Club</vt:lpstr>
      <vt:lpstr>PowerPoint Presentation</vt:lpstr>
      <vt:lpstr>GHIN-2020</vt:lpstr>
      <vt:lpstr>PowerPoint Presentation</vt:lpstr>
      <vt:lpstr>PowerPoint Presentation</vt:lpstr>
      <vt:lpstr>Mobile App Screenshots</vt:lpstr>
      <vt:lpstr>Mobile App Screenshots</vt:lpstr>
      <vt:lpstr>Mobile App Screenshots</vt:lpstr>
      <vt:lpstr>Mobile App Screenshots</vt:lpstr>
      <vt:lpstr>Mobile App Screenshots</vt:lpstr>
      <vt:lpstr>Mobile App Screenshots</vt:lpstr>
      <vt:lpstr>Mobile App Screenshots</vt:lpstr>
      <vt:lpstr>Mobile App Screenshots</vt:lpstr>
      <vt:lpstr>Mobile App Screenshots</vt:lpstr>
      <vt:lpstr>Thank you for attending! </vt:lpstr>
    </vt:vector>
  </TitlesOfParts>
  <Company>Stuff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Rules of Handicapping</dc:title>
  <dc:creator>Stuff Creative</dc:creator>
  <cp:keywords/>
  <cp:lastModifiedBy>Doug Hardisty</cp:lastModifiedBy>
  <cp:revision>69</cp:revision>
  <cp:lastPrinted>2019-10-29T22:11:42Z</cp:lastPrinted>
  <dcterms:created xsi:type="dcterms:W3CDTF">2013-02-04T10:26:59Z</dcterms:created>
  <dcterms:modified xsi:type="dcterms:W3CDTF">2019-11-09T22:04:04Z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0x010100BA7911757B46C243A3767CEB45E8C38E</vt:lpwstr>
  </property>
  <property fmtid="{D5CDD505-2E9C-101B-9397-08002B2CF9AE}" pid="3" name="Order">
    <vt:r8>875000</vt:r8>
  </property>
  <property fmtid="{D5CDD505-2E9C-101B-9397-08002B2CF9AE}" pid="4" name="ComplianceAssetId">
    <vt:lpwstr/>
  </property>
  <property fmtid="{D5CDD505-2E9C-101B-9397-08002B2CF9AE}" pid="5" name="AuthorIds_UIVersion_73216">
    <vt:lpwstr>328</vt:lpwstr>
  </property>
  <property fmtid="{D5CDD505-2E9C-101B-9397-08002B2CF9AE}" pid="6" name="AuthorIds_UIVersion_74752">
    <vt:lpwstr>382</vt:lpwstr>
  </property>
  <property fmtid="{D5CDD505-2E9C-101B-9397-08002B2CF9AE}" pid="7" name="AuthorIds_UIVersion_35840">
    <vt:lpwstr>328</vt:lpwstr>
  </property>
  <property fmtid="{D5CDD505-2E9C-101B-9397-08002B2CF9AE}" pid="8" name="TaxKeyword">
    <vt:lpwstr/>
  </property>
</Properties>
</file>